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60" r:id="rId6"/>
    <p:sldId id="261" r:id="rId7"/>
    <p:sldId id="259" r:id="rId8"/>
    <p:sldId id="264" r:id="rId9"/>
    <p:sldId id="265" r:id="rId10"/>
    <p:sldId id="262"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21" autoAdjust="0"/>
    <p:restoredTop sz="94660"/>
  </p:normalViewPr>
  <p:slideViewPr>
    <p:cSldViewPr snapToGrid="0" showGuides="1">
      <p:cViewPr varScale="1">
        <p:scale>
          <a:sx n="76" d="100"/>
          <a:sy n="76" d="100"/>
        </p:scale>
        <p:origin x="31" y="10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779EE5-CAFC-4EBD-836C-5452E1A1FB1F}" type="doc">
      <dgm:prSet loTypeId="urn:microsoft.com/office/officeart/2005/8/layout/hProcess9" loCatId="process" qsTypeId="urn:microsoft.com/office/officeart/2005/8/quickstyle/simple1" qsCatId="simple" csTypeId="urn:microsoft.com/office/officeart/2005/8/colors/accent0_2" csCatId="mainScheme" phldr="1"/>
      <dgm:spPr/>
      <dgm:t>
        <a:bodyPr/>
        <a:lstStyle/>
        <a:p>
          <a:endParaRPr lang="en-US"/>
        </a:p>
      </dgm:t>
    </dgm:pt>
    <dgm:pt modelId="{1E9695D3-CD1D-4DC3-9181-B335C92BD3FE}">
      <dgm:prSet/>
      <dgm:spPr/>
      <dgm:t>
        <a:bodyPr/>
        <a:lstStyle/>
        <a:p>
          <a:r>
            <a:rPr lang="en-US"/>
            <a:t>Separate LED signals (470 nm and 410 nm)</a:t>
          </a:r>
        </a:p>
      </dgm:t>
    </dgm:pt>
    <dgm:pt modelId="{E25CE30A-917A-40F7-9255-E38B142A8A6E}" type="parTrans" cxnId="{AC358372-F586-4162-88D5-FD6D82290AA2}">
      <dgm:prSet/>
      <dgm:spPr/>
      <dgm:t>
        <a:bodyPr/>
        <a:lstStyle/>
        <a:p>
          <a:endParaRPr lang="en-US"/>
        </a:p>
      </dgm:t>
    </dgm:pt>
    <dgm:pt modelId="{EC18BBFD-72E7-479E-9734-AD18FE219DA7}" type="sibTrans" cxnId="{AC358372-F586-4162-88D5-FD6D82290AA2}">
      <dgm:prSet/>
      <dgm:spPr/>
      <dgm:t>
        <a:bodyPr/>
        <a:lstStyle/>
        <a:p>
          <a:endParaRPr lang="en-US"/>
        </a:p>
      </dgm:t>
    </dgm:pt>
    <dgm:pt modelId="{2050BF4C-D960-4A08-B143-DD3768E70F98}">
      <dgm:prSet/>
      <dgm:spPr/>
      <dgm:t>
        <a:bodyPr/>
        <a:lstStyle/>
        <a:p>
          <a:r>
            <a:rPr lang="en-US" dirty="0"/>
            <a:t>Fit, normalize, and smooth resulting trace.</a:t>
          </a:r>
        </a:p>
      </dgm:t>
    </dgm:pt>
    <dgm:pt modelId="{335A76BB-11D1-4009-A800-0DEC8F2EA358}" type="parTrans" cxnId="{1F2BA47D-8015-4D87-8575-B41B7768E855}">
      <dgm:prSet/>
      <dgm:spPr/>
      <dgm:t>
        <a:bodyPr/>
        <a:lstStyle/>
        <a:p>
          <a:endParaRPr lang="en-US"/>
        </a:p>
      </dgm:t>
    </dgm:pt>
    <dgm:pt modelId="{30E95CB0-CB7F-4C98-87FB-EA8EE3864DCE}" type="sibTrans" cxnId="{1F2BA47D-8015-4D87-8575-B41B7768E855}">
      <dgm:prSet/>
      <dgm:spPr/>
      <dgm:t>
        <a:bodyPr/>
        <a:lstStyle/>
        <a:p>
          <a:endParaRPr lang="en-US"/>
        </a:p>
      </dgm:t>
    </dgm:pt>
    <dgm:pt modelId="{1625DEAA-73A9-462A-A179-9775403A6472}">
      <dgm:prSet/>
      <dgm:spPr/>
      <dgm:t>
        <a:bodyPr/>
        <a:lstStyle/>
        <a:p>
          <a:r>
            <a:rPr lang="en-US" dirty="0"/>
            <a:t>Temporally align event scorings with photometric data</a:t>
          </a:r>
        </a:p>
      </dgm:t>
    </dgm:pt>
    <dgm:pt modelId="{0952E252-FDD2-4405-8A21-8B2531B065E2}" type="parTrans" cxnId="{D73A1F68-03DE-48DC-B8C7-629A3513D5EA}">
      <dgm:prSet/>
      <dgm:spPr/>
      <dgm:t>
        <a:bodyPr/>
        <a:lstStyle/>
        <a:p>
          <a:endParaRPr lang="en-US"/>
        </a:p>
      </dgm:t>
    </dgm:pt>
    <dgm:pt modelId="{2CABACF3-DCEC-42E4-BF9C-64F284A89486}" type="sibTrans" cxnId="{D73A1F68-03DE-48DC-B8C7-629A3513D5EA}">
      <dgm:prSet/>
      <dgm:spPr/>
      <dgm:t>
        <a:bodyPr/>
        <a:lstStyle/>
        <a:p>
          <a:endParaRPr lang="en-US"/>
        </a:p>
      </dgm:t>
    </dgm:pt>
    <dgm:pt modelId="{0EBFC55B-159C-4A86-A333-E970F9DEA4E6}">
      <dgm:prSet/>
      <dgm:spPr/>
      <dgm:t>
        <a:bodyPr/>
        <a:lstStyle/>
        <a:p>
          <a:r>
            <a:rPr lang="en-US"/>
            <a:t>Identify event onsets</a:t>
          </a:r>
        </a:p>
      </dgm:t>
    </dgm:pt>
    <dgm:pt modelId="{D644480C-A3F5-4104-8ABD-0B1F108D3C1B}" type="parTrans" cxnId="{A635E28F-F274-471D-9686-4BA1361A3A6F}">
      <dgm:prSet/>
      <dgm:spPr/>
      <dgm:t>
        <a:bodyPr/>
        <a:lstStyle/>
        <a:p>
          <a:endParaRPr lang="en-US"/>
        </a:p>
      </dgm:t>
    </dgm:pt>
    <dgm:pt modelId="{5BC3CE38-77CD-4E99-BC99-BDA27C7C2D89}" type="sibTrans" cxnId="{A635E28F-F274-471D-9686-4BA1361A3A6F}">
      <dgm:prSet/>
      <dgm:spPr/>
      <dgm:t>
        <a:bodyPr/>
        <a:lstStyle/>
        <a:p>
          <a:endParaRPr lang="en-US"/>
        </a:p>
      </dgm:t>
    </dgm:pt>
    <dgm:pt modelId="{370B444F-5704-40F6-AB9D-5DF186EC9F94}">
      <dgm:prSet/>
      <dgm:spPr/>
      <dgm:t>
        <a:bodyPr/>
        <a:lstStyle/>
        <a:p>
          <a:r>
            <a:rPr lang="en-US"/>
            <a:t>Extract related photometric data</a:t>
          </a:r>
        </a:p>
      </dgm:t>
    </dgm:pt>
    <dgm:pt modelId="{A369C5B6-635D-40C7-9CCF-403E719B7735}" type="parTrans" cxnId="{0E556CB6-5529-4A5A-A5C9-C94084AE9671}">
      <dgm:prSet/>
      <dgm:spPr/>
      <dgm:t>
        <a:bodyPr/>
        <a:lstStyle/>
        <a:p>
          <a:endParaRPr lang="en-US"/>
        </a:p>
      </dgm:t>
    </dgm:pt>
    <dgm:pt modelId="{612AB844-77D0-4B72-B447-9087D2399630}" type="sibTrans" cxnId="{0E556CB6-5529-4A5A-A5C9-C94084AE9671}">
      <dgm:prSet/>
      <dgm:spPr/>
      <dgm:t>
        <a:bodyPr/>
        <a:lstStyle/>
        <a:p>
          <a:endParaRPr lang="en-US"/>
        </a:p>
      </dgm:t>
    </dgm:pt>
    <dgm:pt modelId="{EC841AB9-5C5D-43C1-8DEA-849E00871A31}">
      <dgm:prSet/>
      <dgm:spPr/>
      <dgm:t>
        <a:bodyPr/>
        <a:lstStyle/>
        <a:p>
          <a:r>
            <a:rPr lang="en-US"/>
            <a:t>Save to DataFrame</a:t>
          </a:r>
        </a:p>
      </dgm:t>
    </dgm:pt>
    <dgm:pt modelId="{BCB695D9-BA51-44AF-8654-7A1FDB603922}" type="parTrans" cxnId="{B5B4DBF1-DE95-43DC-AA79-7662FB291FE9}">
      <dgm:prSet/>
      <dgm:spPr/>
      <dgm:t>
        <a:bodyPr/>
        <a:lstStyle/>
        <a:p>
          <a:endParaRPr lang="en-US"/>
        </a:p>
      </dgm:t>
    </dgm:pt>
    <dgm:pt modelId="{29250A28-20E8-4231-866C-8A22DA94A31C}" type="sibTrans" cxnId="{B5B4DBF1-DE95-43DC-AA79-7662FB291FE9}">
      <dgm:prSet/>
      <dgm:spPr/>
      <dgm:t>
        <a:bodyPr/>
        <a:lstStyle/>
        <a:p>
          <a:endParaRPr lang="en-US"/>
        </a:p>
      </dgm:t>
    </dgm:pt>
    <dgm:pt modelId="{FD5096E9-FF26-4AB6-97F4-3A8D0A8D345A}" type="pres">
      <dgm:prSet presAssocID="{1B779EE5-CAFC-4EBD-836C-5452E1A1FB1F}" presName="CompostProcess" presStyleCnt="0">
        <dgm:presLayoutVars>
          <dgm:dir/>
          <dgm:resizeHandles val="exact"/>
        </dgm:presLayoutVars>
      </dgm:prSet>
      <dgm:spPr/>
    </dgm:pt>
    <dgm:pt modelId="{B080052F-46FB-438A-A827-81D9D80A9525}" type="pres">
      <dgm:prSet presAssocID="{1B779EE5-CAFC-4EBD-836C-5452E1A1FB1F}" presName="arrow" presStyleLbl="bgShp" presStyleIdx="0" presStyleCnt="1"/>
      <dgm:spPr/>
    </dgm:pt>
    <dgm:pt modelId="{79DF77AD-5273-4896-B4DD-E550D443FAB5}" type="pres">
      <dgm:prSet presAssocID="{1B779EE5-CAFC-4EBD-836C-5452E1A1FB1F}" presName="linearProcess" presStyleCnt="0"/>
      <dgm:spPr/>
    </dgm:pt>
    <dgm:pt modelId="{4E0EA64E-7F76-4C7C-B57F-D5C6A7AD34D7}" type="pres">
      <dgm:prSet presAssocID="{1E9695D3-CD1D-4DC3-9181-B335C92BD3FE}" presName="textNode" presStyleLbl="node1" presStyleIdx="0" presStyleCnt="6">
        <dgm:presLayoutVars>
          <dgm:bulletEnabled val="1"/>
        </dgm:presLayoutVars>
      </dgm:prSet>
      <dgm:spPr/>
    </dgm:pt>
    <dgm:pt modelId="{2B82F240-5F38-43E0-91E3-4DCB8BA72700}" type="pres">
      <dgm:prSet presAssocID="{EC18BBFD-72E7-479E-9734-AD18FE219DA7}" presName="sibTrans" presStyleCnt="0"/>
      <dgm:spPr/>
    </dgm:pt>
    <dgm:pt modelId="{D4259539-41A2-481D-8585-89D0129BFEBA}" type="pres">
      <dgm:prSet presAssocID="{2050BF4C-D960-4A08-B143-DD3768E70F98}" presName="textNode" presStyleLbl="node1" presStyleIdx="1" presStyleCnt="6">
        <dgm:presLayoutVars>
          <dgm:bulletEnabled val="1"/>
        </dgm:presLayoutVars>
      </dgm:prSet>
      <dgm:spPr/>
    </dgm:pt>
    <dgm:pt modelId="{C1D5FA85-8B25-4E3C-BFD6-DB38CBC5E4C0}" type="pres">
      <dgm:prSet presAssocID="{30E95CB0-CB7F-4C98-87FB-EA8EE3864DCE}" presName="sibTrans" presStyleCnt="0"/>
      <dgm:spPr/>
    </dgm:pt>
    <dgm:pt modelId="{01948B3F-764B-46F5-96B9-2575B72320F4}" type="pres">
      <dgm:prSet presAssocID="{1625DEAA-73A9-462A-A179-9775403A6472}" presName="textNode" presStyleLbl="node1" presStyleIdx="2" presStyleCnt="6">
        <dgm:presLayoutVars>
          <dgm:bulletEnabled val="1"/>
        </dgm:presLayoutVars>
      </dgm:prSet>
      <dgm:spPr/>
    </dgm:pt>
    <dgm:pt modelId="{4CE5E58F-F471-4856-9D83-74B7315437C1}" type="pres">
      <dgm:prSet presAssocID="{2CABACF3-DCEC-42E4-BF9C-64F284A89486}" presName="sibTrans" presStyleCnt="0"/>
      <dgm:spPr/>
    </dgm:pt>
    <dgm:pt modelId="{42154F86-499C-4DBF-A5FF-8BB5B0A4576C}" type="pres">
      <dgm:prSet presAssocID="{0EBFC55B-159C-4A86-A333-E970F9DEA4E6}" presName="textNode" presStyleLbl="node1" presStyleIdx="3" presStyleCnt="6">
        <dgm:presLayoutVars>
          <dgm:bulletEnabled val="1"/>
        </dgm:presLayoutVars>
      </dgm:prSet>
      <dgm:spPr/>
    </dgm:pt>
    <dgm:pt modelId="{4E9EC746-3408-4B47-AC9F-DEFF8A25C790}" type="pres">
      <dgm:prSet presAssocID="{5BC3CE38-77CD-4E99-BC99-BDA27C7C2D89}" presName="sibTrans" presStyleCnt="0"/>
      <dgm:spPr/>
    </dgm:pt>
    <dgm:pt modelId="{74447270-944F-46C7-A1FF-B60F1CAC84E2}" type="pres">
      <dgm:prSet presAssocID="{370B444F-5704-40F6-AB9D-5DF186EC9F94}" presName="textNode" presStyleLbl="node1" presStyleIdx="4" presStyleCnt="6">
        <dgm:presLayoutVars>
          <dgm:bulletEnabled val="1"/>
        </dgm:presLayoutVars>
      </dgm:prSet>
      <dgm:spPr/>
    </dgm:pt>
    <dgm:pt modelId="{B342F050-8ABE-43A9-94C8-BED6B91AE66D}" type="pres">
      <dgm:prSet presAssocID="{612AB844-77D0-4B72-B447-9087D2399630}" presName="sibTrans" presStyleCnt="0"/>
      <dgm:spPr/>
    </dgm:pt>
    <dgm:pt modelId="{6E34854B-3CFB-47EA-9698-F34525F6E655}" type="pres">
      <dgm:prSet presAssocID="{EC841AB9-5C5D-43C1-8DEA-849E00871A31}" presName="textNode" presStyleLbl="node1" presStyleIdx="5" presStyleCnt="6">
        <dgm:presLayoutVars>
          <dgm:bulletEnabled val="1"/>
        </dgm:presLayoutVars>
      </dgm:prSet>
      <dgm:spPr/>
    </dgm:pt>
  </dgm:ptLst>
  <dgm:cxnLst>
    <dgm:cxn modelId="{51C79516-B47D-46FA-880B-DAF6D2977E74}" type="presOf" srcId="{370B444F-5704-40F6-AB9D-5DF186EC9F94}" destId="{74447270-944F-46C7-A1FF-B60F1CAC84E2}" srcOrd="0" destOrd="0" presId="urn:microsoft.com/office/officeart/2005/8/layout/hProcess9"/>
    <dgm:cxn modelId="{64DD7C30-B3BB-4B2F-AA30-D3B3B07F9F71}" type="presOf" srcId="{1B779EE5-CAFC-4EBD-836C-5452E1A1FB1F}" destId="{FD5096E9-FF26-4AB6-97F4-3A8D0A8D345A}" srcOrd="0" destOrd="0" presId="urn:microsoft.com/office/officeart/2005/8/layout/hProcess9"/>
    <dgm:cxn modelId="{B53B0931-B3C4-4C97-B4A7-E206D0BED46D}" type="presOf" srcId="{1625DEAA-73A9-462A-A179-9775403A6472}" destId="{01948B3F-764B-46F5-96B9-2575B72320F4}" srcOrd="0" destOrd="0" presId="urn:microsoft.com/office/officeart/2005/8/layout/hProcess9"/>
    <dgm:cxn modelId="{18711068-8A1B-48BE-9B8B-BA7F40D9FDED}" type="presOf" srcId="{2050BF4C-D960-4A08-B143-DD3768E70F98}" destId="{D4259539-41A2-481D-8585-89D0129BFEBA}" srcOrd="0" destOrd="0" presId="urn:microsoft.com/office/officeart/2005/8/layout/hProcess9"/>
    <dgm:cxn modelId="{D73A1F68-03DE-48DC-B8C7-629A3513D5EA}" srcId="{1B779EE5-CAFC-4EBD-836C-5452E1A1FB1F}" destId="{1625DEAA-73A9-462A-A179-9775403A6472}" srcOrd="2" destOrd="0" parTransId="{0952E252-FDD2-4405-8A21-8B2531B065E2}" sibTransId="{2CABACF3-DCEC-42E4-BF9C-64F284A89486}"/>
    <dgm:cxn modelId="{13FD0D4C-860F-4AB9-8AFF-24A9FA01DF85}" type="presOf" srcId="{1E9695D3-CD1D-4DC3-9181-B335C92BD3FE}" destId="{4E0EA64E-7F76-4C7C-B57F-D5C6A7AD34D7}" srcOrd="0" destOrd="0" presId="urn:microsoft.com/office/officeart/2005/8/layout/hProcess9"/>
    <dgm:cxn modelId="{AC358372-F586-4162-88D5-FD6D82290AA2}" srcId="{1B779EE5-CAFC-4EBD-836C-5452E1A1FB1F}" destId="{1E9695D3-CD1D-4DC3-9181-B335C92BD3FE}" srcOrd="0" destOrd="0" parTransId="{E25CE30A-917A-40F7-9255-E38B142A8A6E}" sibTransId="{EC18BBFD-72E7-479E-9734-AD18FE219DA7}"/>
    <dgm:cxn modelId="{1F2BA47D-8015-4D87-8575-B41B7768E855}" srcId="{1B779EE5-CAFC-4EBD-836C-5452E1A1FB1F}" destId="{2050BF4C-D960-4A08-B143-DD3768E70F98}" srcOrd="1" destOrd="0" parTransId="{335A76BB-11D1-4009-A800-0DEC8F2EA358}" sibTransId="{30E95CB0-CB7F-4C98-87FB-EA8EE3864DCE}"/>
    <dgm:cxn modelId="{A635E28F-F274-471D-9686-4BA1361A3A6F}" srcId="{1B779EE5-CAFC-4EBD-836C-5452E1A1FB1F}" destId="{0EBFC55B-159C-4A86-A333-E970F9DEA4E6}" srcOrd="3" destOrd="0" parTransId="{D644480C-A3F5-4104-8ABD-0B1F108D3C1B}" sibTransId="{5BC3CE38-77CD-4E99-BC99-BDA27C7C2D89}"/>
    <dgm:cxn modelId="{0E556CB6-5529-4A5A-A5C9-C94084AE9671}" srcId="{1B779EE5-CAFC-4EBD-836C-5452E1A1FB1F}" destId="{370B444F-5704-40F6-AB9D-5DF186EC9F94}" srcOrd="4" destOrd="0" parTransId="{A369C5B6-635D-40C7-9CCF-403E719B7735}" sibTransId="{612AB844-77D0-4B72-B447-9087D2399630}"/>
    <dgm:cxn modelId="{F417A3E8-CF94-46A9-970A-771D05D39CD6}" type="presOf" srcId="{EC841AB9-5C5D-43C1-8DEA-849E00871A31}" destId="{6E34854B-3CFB-47EA-9698-F34525F6E655}" srcOrd="0" destOrd="0" presId="urn:microsoft.com/office/officeart/2005/8/layout/hProcess9"/>
    <dgm:cxn modelId="{B5B4DBF1-DE95-43DC-AA79-7662FB291FE9}" srcId="{1B779EE5-CAFC-4EBD-836C-5452E1A1FB1F}" destId="{EC841AB9-5C5D-43C1-8DEA-849E00871A31}" srcOrd="5" destOrd="0" parTransId="{BCB695D9-BA51-44AF-8654-7A1FDB603922}" sibTransId="{29250A28-20E8-4231-866C-8A22DA94A31C}"/>
    <dgm:cxn modelId="{B77E6AF8-26A5-4376-BBD5-6823BDE89CAC}" type="presOf" srcId="{0EBFC55B-159C-4A86-A333-E970F9DEA4E6}" destId="{42154F86-499C-4DBF-A5FF-8BB5B0A4576C}" srcOrd="0" destOrd="0" presId="urn:microsoft.com/office/officeart/2005/8/layout/hProcess9"/>
    <dgm:cxn modelId="{EEE93EE3-9F47-4F99-BE8E-B1DCDF0D4840}" type="presParOf" srcId="{FD5096E9-FF26-4AB6-97F4-3A8D0A8D345A}" destId="{B080052F-46FB-438A-A827-81D9D80A9525}" srcOrd="0" destOrd="0" presId="urn:microsoft.com/office/officeart/2005/8/layout/hProcess9"/>
    <dgm:cxn modelId="{635BB7A7-D27E-4A0C-8FAA-145CC066E8B1}" type="presParOf" srcId="{FD5096E9-FF26-4AB6-97F4-3A8D0A8D345A}" destId="{79DF77AD-5273-4896-B4DD-E550D443FAB5}" srcOrd="1" destOrd="0" presId="urn:microsoft.com/office/officeart/2005/8/layout/hProcess9"/>
    <dgm:cxn modelId="{1D314A7C-003E-41E8-89A4-CC309308223A}" type="presParOf" srcId="{79DF77AD-5273-4896-B4DD-E550D443FAB5}" destId="{4E0EA64E-7F76-4C7C-B57F-D5C6A7AD34D7}" srcOrd="0" destOrd="0" presId="urn:microsoft.com/office/officeart/2005/8/layout/hProcess9"/>
    <dgm:cxn modelId="{E290FB29-5380-468D-97B2-7805844203C4}" type="presParOf" srcId="{79DF77AD-5273-4896-B4DD-E550D443FAB5}" destId="{2B82F240-5F38-43E0-91E3-4DCB8BA72700}" srcOrd="1" destOrd="0" presId="urn:microsoft.com/office/officeart/2005/8/layout/hProcess9"/>
    <dgm:cxn modelId="{60D04287-227D-4035-81D3-690124248061}" type="presParOf" srcId="{79DF77AD-5273-4896-B4DD-E550D443FAB5}" destId="{D4259539-41A2-481D-8585-89D0129BFEBA}" srcOrd="2" destOrd="0" presId="urn:microsoft.com/office/officeart/2005/8/layout/hProcess9"/>
    <dgm:cxn modelId="{424A4A61-ABCF-41CD-A04A-9561E431E5C8}" type="presParOf" srcId="{79DF77AD-5273-4896-B4DD-E550D443FAB5}" destId="{C1D5FA85-8B25-4E3C-BFD6-DB38CBC5E4C0}" srcOrd="3" destOrd="0" presId="urn:microsoft.com/office/officeart/2005/8/layout/hProcess9"/>
    <dgm:cxn modelId="{37896398-D669-4DEB-9E65-CA39755EBC26}" type="presParOf" srcId="{79DF77AD-5273-4896-B4DD-E550D443FAB5}" destId="{01948B3F-764B-46F5-96B9-2575B72320F4}" srcOrd="4" destOrd="0" presId="urn:microsoft.com/office/officeart/2005/8/layout/hProcess9"/>
    <dgm:cxn modelId="{7CA71C65-35DD-4FF7-830D-975AA13E3A8C}" type="presParOf" srcId="{79DF77AD-5273-4896-B4DD-E550D443FAB5}" destId="{4CE5E58F-F471-4856-9D83-74B7315437C1}" srcOrd="5" destOrd="0" presId="urn:microsoft.com/office/officeart/2005/8/layout/hProcess9"/>
    <dgm:cxn modelId="{AE103244-C16D-4F2D-AF6F-304D298EAE10}" type="presParOf" srcId="{79DF77AD-5273-4896-B4DD-E550D443FAB5}" destId="{42154F86-499C-4DBF-A5FF-8BB5B0A4576C}" srcOrd="6" destOrd="0" presId="urn:microsoft.com/office/officeart/2005/8/layout/hProcess9"/>
    <dgm:cxn modelId="{CE35FF01-9512-4E46-B387-9FA8C6062F4E}" type="presParOf" srcId="{79DF77AD-5273-4896-B4DD-E550D443FAB5}" destId="{4E9EC746-3408-4B47-AC9F-DEFF8A25C790}" srcOrd="7" destOrd="0" presId="urn:microsoft.com/office/officeart/2005/8/layout/hProcess9"/>
    <dgm:cxn modelId="{AFBE53F7-CF30-47D7-BDBC-9C7F081FC3B1}" type="presParOf" srcId="{79DF77AD-5273-4896-B4DD-E550D443FAB5}" destId="{74447270-944F-46C7-A1FF-B60F1CAC84E2}" srcOrd="8" destOrd="0" presId="urn:microsoft.com/office/officeart/2005/8/layout/hProcess9"/>
    <dgm:cxn modelId="{FF1478C7-03E1-4DD9-9C58-CAEB1E31BE52}" type="presParOf" srcId="{79DF77AD-5273-4896-B4DD-E550D443FAB5}" destId="{B342F050-8ABE-43A9-94C8-BED6B91AE66D}" srcOrd="9" destOrd="0" presId="urn:microsoft.com/office/officeart/2005/8/layout/hProcess9"/>
    <dgm:cxn modelId="{70864337-B360-420D-88CF-8395D9F566D8}" type="presParOf" srcId="{79DF77AD-5273-4896-B4DD-E550D443FAB5}" destId="{6E34854B-3CFB-47EA-9698-F34525F6E655}" srcOrd="10"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80052F-46FB-438A-A827-81D9D80A9525}">
      <dsp:nvSpPr>
        <dsp:cNvPr id="0" name=""/>
        <dsp:cNvSpPr/>
      </dsp:nvSpPr>
      <dsp:spPr>
        <a:xfrm>
          <a:off x="788669" y="0"/>
          <a:ext cx="8938260" cy="5965948"/>
        </a:xfrm>
        <a:prstGeom prst="rightArrow">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E0EA64E-7F76-4C7C-B57F-D5C6A7AD34D7}">
      <dsp:nvSpPr>
        <dsp:cNvPr id="0" name=""/>
        <dsp:cNvSpPr/>
      </dsp:nvSpPr>
      <dsp:spPr>
        <a:xfrm>
          <a:off x="2888" y="1789784"/>
          <a:ext cx="1681571" cy="2386379"/>
        </a:xfrm>
        <a:prstGeom prst="roundRect">
          <a:avLst/>
        </a:prstGeom>
        <a:solidFill>
          <a:schemeClr val="lt1">
            <a:hueOff val="0"/>
            <a:satOff val="0"/>
            <a:lumOff val="0"/>
            <a:alphaOff val="0"/>
          </a:schemeClr>
        </a:solidFill>
        <a:ln w="1905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Separate LED signals (470 nm and 410 nm)</a:t>
          </a:r>
        </a:p>
      </dsp:txBody>
      <dsp:txXfrm>
        <a:off x="84976" y="1871872"/>
        <a:ext cx="1517395" cy="2222203"/>
      </dsp:txXfrm>
    </dsp:sp>
    <dsp:sp modelId="{D4259539-41A2-481D-8585-89D0129BFEBA}">
      <dsp:nvSpPr>
        <dsp:cNvPr id="0" name=""/>
        <dsp:cNvSpPr/>
      </dsp:nvSpPr>
      <dsp:spPr>
        <a:xfrm>
          <a:off x="1768538" y="1789784"/>
          <a:ext cx="1681571" cy="2386379"/>
        </a:xfrm>
        <a:prstGeom prst="roundRect">
          <a:avLst/>
        </a:prstGeom>
        <a:solidFill>
          <a:schemeClr val="lt1">
            <a:hueOff val="0"/>
            <a:satOff val="0"/>
            <a:lumOff val="0"/>
            <a:alphaOff val="0"/>
          </a:schemeClr>
        </a:solidFill>
        <a:ln w="1905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Fit, normalize, and smooth resulting trace.</a:t>
          </a:r>
        </a:p>
      </dsp:txBody>
      <dsp:txXfrm>
        <a:off x="1850626" y="1871872"/>
        <a:ext cx="1517395" cy="2222203"/>
      </dsp:txXfrm>
    </dsp:sp>
    <dsp:sp modelId="{01948B3F-764B-46F5-96B9-2575B72320F4}">
      <dsp:nvSpPr>
        <dsp:cNvPr id="0" name=""/>
        <dsp:cNvSpPr/>
      </dsp:nvSpPr>
      <dsp:spPr>
        <a:xfrm>
          <a:off x="3534188" y="1789784"/>
          <a:ext cx="1681571" cy="2386379"/>
        </a:xfrm>
        <a:prstGeom prst="roundRect">
          <a:avLst/>
        </a:prstGeom>
        <a:solidFill>
          <a:schemeClr val="lt1">
            <a:hueOff val="0"/>
            <a:satOff val="0"/>
            <a:lumOff val="0"/>
            <a:alphaOff val="0"/>
          </a:schemeClr>
        </a:solidFill>
        <a:ln w="1905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Temporally align event scorings with photometric data</a:t>
          </a:r>
        </a:p>
      </dsp:txBody>
      <dsp:txXfrm>
        <a:off x="3616276" y="1871872"/>
        <a:ext cx="1517395" cy="2222203"/>
      </dsp:txXfrm>
    </dsp:sp>
    <dsp:sp modelId="{42154F86-499C-4DBF-A5FF-8BB5B0A4576C}">
      <dsp:nvSpPr>
        <dsp:cNvPr id="0" name=""/>
        <dsp:cNvSpPr/>
      </dsp:nvSpPr>
      <dsp:spPr>
        <a:xfrm>
          <a:off x="5299839" y="1789784"/>
          <a:ext cx="1681571" cy="2386379"/>
        </a:xfrm>
        <a:prstGeom prst="roundRect">
          <a:avLst/>
        </a:prstGeom>
        <a:solidFill>
          <a:schemeClr val="lt1">
            <a:hueOff val="0"/>
            <a:satOff val="0"/>
            <a:lumOff val="0"/>
            <a:alphaOff val="0"/>
          </a:schemeClr>
        </a:solidFill>
        <a:ln w="1905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Identify event onsets</a:t>
          </a:r>
        </a:p>
      </dsp:txBody>
      <dsp:txXfrm>
        <a:off x="5381927" y="1871872"/>
        <a:ext cx="1517395" cy="2222203"/>
      </dsp:txXfrm>
    </dsp:sp>
    <dsp:sp modelId="{74447270-944F-46C7-A1FF-B60F1CAC84E2}">
      <dsp:nvSpPr>
        <dsp:cNvPr id="0" name=""/>
        <dsp:cNvSpPr/>
      </dsp:nvSpPr>
      <dsp:spPr>
        <a:xfrm>
          <a:off x="7065489" y="1789784"/>
          <a:ext cx="1681571" cy="2386379"/>
        </a:xfrm>
        <a:prstGeom prst="roundRect">
          <a:avLst/>
        </a:prstGeom>
        <a:solidFill>
          <a:schemeClr val="lt1">
            <a:hueOff val="0"/>
            <a:satOff val="0"/>
            <a:lumOff val="0"/>
            <a:alphaOff val="0"/>
          </a:schemeClr>
        </a:solidFill>
        <a:ln w="1905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Extract related photometric data</a:t>
          </a:r>
        </a:p>
      </dsp:txBody>
      <dsp:txXfrm>
        <a:off x="7147577" y="1871872"/>
        <a:ext cx="1517395" cy="2222203"/>
      </dsp:txXfrm>
    </dsp:sp>
    <dsp:sp modelId="{6E34854B-3CFB-47EA-9698-F34525F6E655}">
      <dsp:nvSpPr>
        <dsp:cNvPr id="0" name=""/>
        <dsp:cNvSpPr/>
      </dsp:nvSpPr>
      <dsp:spPr>
        <a:xfrm>
          <a:off x="8831140" y="1789784"/>
          <a:ext cx="1681571" cy="2386379"/>
        </a:xfrm>
        <a:prstGeom prst="roundRect">
          <a:avLst/>
        </a:prstGeom>
        <a:solidFill>
          <a:schemeClr val="lt1">
            <a:hueOff val="0"/>
            <a:satOff val="0"/>
            <a:lumOff val="0"/>
            <a:alphaOff val="0"/>
          </a:schemeClr>
        </a:solidFill>
        <a:ln w="1905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Save to DataFrame</a:t>
          </a:r>
        </a:p>
      </dsp:txBody>
      <dsp:txXfrm>
        <a:off x="8913228" y="1871872"/>
        <a:ext cx="1517395" cy="2222203"/>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tif>
</file>

<file path=ppt/media/image13.tif>
</file>

<file path=ppt/media/image3.pn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162BE-0217-20FB-EAAC-3CEFF3E3D5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A900CE8-1C40-F301-72EE-E75F14A528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64A66F-5A9B-CCEF-E3C5-7A06A7EC4AEA}"/>
              </a:ext>
            </a:extLst>
          </p:cNvPr>
          <p:cNvSpPr>
            <a:spLocks noGrp="1"/>
          </p:cNvSpPr>
          <p:nvPr>
            <p:ph type="dt" sz="half" idx="10"/>
          </p:nvPr>
        </p:nvSpPr>
        <p:spPr/>
        <p:txBody>
          <a:bodyPr/>
          <a:lstStyle/>
          <a:p>
            <a:fld id="{3AB1E70F-EF89-4F6E-AE19-AF5422DD0AF4}" type="datetimeFigureOut">
              <a:rPr lang="en-US" smtClean="0"/>
              <a:t>10/22/2024</a:t>
            </a:fld>
            <a:endParaRPr lang="en-US"/>
          </a:p>
        </p:txBody>
      </p:sp>
      <p:sp>
        <p:nvSpPr>
          <p:cNvPr id="5" name="Footer Placeholder 4">
            <a:extLst>
              <a:ext uri="{FF2B5EF4-FFF2-40B4-BE49-F238E27FC236}">
                <a16:creationId xmlns:a16="http://schemas.microsoft.com/office/drawing/2014/main" id="{38FC2944-78DD-093F-8BE7-710370DDC9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63DAEC-7A48-3592-F44C-07453BFFAABB}"/>
              </a:ext>
            </a:extLst>
          </p:cNvPr>
          <p:cNvSpPr>
            <a:spLocks noGrp="1"/>
          </p:cNvSpPr>
          <p:nvPr>
            <p:ph type="sldNum" sz="quarter" idx="12"/>
          </p:nvPr>
        </p:nvSpPr>
        <p:spPr/>
        <p:txBody>
          <a:bodyPr/>
          <a:lstStyle/>
          <a:p>
            <a:fld id="{6B5B12C5-C35B-4FAA-A0E4-5925A8827C21}" type="slidenum">
              <a:rPr lang="en-US" smtClean="0"/>
              <a:t>‹#›</a:t>
            </a:fld>
            <a:endParaRPr lang="en-US"/>
          </a:p>
        </p:txBody>
      </p:sp>
    </p:spTree>
    <p:extLst>
      <p:ext uri="{BB962C8B-B14F-4D97-AF65-F5344CB8AC3E}">
        <p14:creationId xmlns:p14="http://schemas.microsoft.com/office/powerpoint/2010/main" val="4005366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44140-9D50-8BFF-81EE-1713A03891B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23AA5E-CD9F-611C-E218-37D3FA5D1C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5A4A57-2FC3-EC29-796F-66D99C9AB8A6}"/>
              </a:ext>
            </a:extLst>
          </p:cNvPr>
          <p:cNvSpPr>
            <a:spLocks noGrp="1"/>
          </p:cNvSpPr>
          <p:nvPr>
            <p:ph type="dt" sz="half" idx="10"/>
          </p:nvPr>
        </p:nvSpPr>
        <p:spPr/>
        <p:txBody>
          <a:bodyPr/>
          <a:lstStyle/>
          <a:p>
            <a:fld id="{3AB1E70F-EF89-4F6E-AE19-AF5422DD0AF4}" type="datetimeFigureOut">
              <a:rPr lang="en-US" smtClean="0"/>
              <a:t>10/22/2024</a:t>
            </a:fld>
            <a:endParaRPr lang="en-US"/>
          </a:p>
        </p:txBody>
      </p:sp>
      <p:sp>
        <p:nvSpPr>
          <p:cNvPr id="5" name="Footer Placeholder 4">
            <a:extLst>
              <a:ext uri="{FF2B5EF4-FFF2-40B4-BE49-F238E27FC236}">
                <a16:creationId xmlns:a16="http://schemas.microsoft.com/office/drawing/2014/main" id="{EFB5344A-A4DB-8412-7F1E-3EB0EBB2C7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D85D4D-B647-4211-58E9-B1809E994B6C}"/>
              </a:ext>
            </a:extLst>
          </p:cNvPr>
          <p:cNvSpPr>
            <a:spLocks noGrp="1"/>
          </p:cNvSpPr>
          <p:nvPr>
            <p:ph type="sldNum" sz="quarter" idx="12"/>
          </p:nvPr>
        </p:nvSpPr>
        <p:spPr/>
        <p:txBody>
          <a:bodyPr/>
          <a:lstStyle/>
          <a:p>
            <a:fld id="{6B5B12C5-C35B-4FAA-A0E4-5925A8827C21}" type="slidenum">
              <a:rPr lang="en-US" smtClean="0"/>
              <a:t>‹#›</a:t>
            </a:fld>
            <a:endParaRPr lang="en-US"/>
          </a:p>
        </p:txBody>
      </p:sp>
    </p:spTree>
    <p:extLst>
      <p:ext uri="{BB962C8B-B14F-4D97-AF65-F5344CB8AC3E}">
        <p14:creationId xmlns:p14="http://schemas.microsoft.com/office/powerpoint/2010/main" val="4217737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5543F14-5E05-B400-0A15-FC60901E0F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FED2AD-34DB-6BC1-675F-2E84CC1D41F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37582A-74E3-AE80-36D7-E517C498D3E4}"/>
              </a:ext>
            </a:extLst>
          </p:cNvPr>
          <p:cNvSpPr>
            <a:spLocks noGrp="1"/>
          </p:cNvSpPr>
          <p:nvPr>
            <p:ph type="dt" sz="half" idx="10"/>
          </p:nvPr>
        </p:nvSpPr>
        <p:spPr/>
        <p:txBody>
          <a:bodyPr/>
          <a:lstStyle/>
          <a:p>
            <a:fld id="{3AB1E70F-EF89-4F6E-AE19-AF5422DD0AF4}" type="datetimeFigureOut">
              <a:rPr lang="en-US" smtClean="0"/>
              <a:t>10/22/2024</a:t>
            </a:fld>
            <a:endParaRPr lang="en-US"/>
          </a:p>
        </p:txBody>
      </p:sp>
      <p:sp>
        <p:nvSpPr>
          <p:cNvPr id="5" name="Footer Placeholder 4">
            <a:extLst>
              <a:ext uri="{FF2B5EF4-FFF2-40B4-BE49-F238E27FC236}">
                <a16:creationId xmlns:a16="http://schemas.microsoft.com/office/drawing/2014/main" id="{C0754BDA-B2CD-67D3-C874-74CF0AAAD2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3A1550-FE86-36BD-4BED-24B8B9BA9BD5}"/>
              </a:ext>
            </a:extLst>
          </p:cNvPr>
          <p:cNvSpPr>
            <a:spLocks noGrp="1"/>
          </p:cNvSpPr>
          <p:nvPr>
            <p:ph type="sldNum" sz="quarter" idx="12"/>
          </p:nvPr>
        </p:nvSpPr>
        <p:spPr/>
        <p:txBody>
          <a:bodyPr/>
          <a:lstStyle/>
          <a:p>
            <a:fld id="{6B5B12C5-C35B-4FAA-A0E4-5925A8827C21}" type="slidenum">
              <a:rPr lang="en-US" smtClean="0"/>
              <a:t>‹#›</a:t>
            </a:fld>
            <a:endParaRPr lang="en-US"/>
          </a:p>
        </p:txBody>
      </p:sp>
    </p:spTree>
    <p:extLst>
      <p:ext uri="{BB962C8B-B14F-4D97-AF65-F5344CB8AC3E}">
        <p14:creationId xmlns:p14="http://schemas.microsoft.com/office/powerpoint/2010/main" val="4222525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D8A8D-0964-8B83-5B8E-EDEC62C89F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7D045F-5156-00C9-864F-6FEB8449C9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2BA28C-C9F6-AFDA-2D60-18E0E4C85AD1}"/>
              </a:ext>
            </a:extLst>
          </p:cNvPr>
          <p:cNvSpPr>
            <a:spLocks noGrp="1"/>
          </p:cNvSpPr>
          <p:nvPr>
            <p:ph type="dt" sz="half" idx="10"/>
          </p:nvPr>
        </p:nvSpPr>
        <p:spPr/>
        <p:txBody>
          <a:bodyPr/>
          <a:lstStyle/>
          <a:p>
            <a:fld id="{3AB1E70F-EF89-4F6E-AE19-AF5422DD0AF4}" type="datetimeFigureOut">
              <a:rPr lang="en-US" smtClean="0"/>
              <a:t>10/22/2024</a:t>
            </a:fld>
            <a:endParaRPr lang="en-US"/>
          </a:p>
        </p:txBody>
      </p:sp>
      <p:sp>
        <p:nvSpPr>
          <p:cNvPr id="5" name="Footer Placeholder 4">
            <a:extLst>
              <a:ext uri="{FF2B5EF4-FFF2-40B4-BE49-F238E27FC236}">
                <a16:creationId xmlns:a16="http://schemas.microsoft.com/office/drawing/2014/main" id="{BAD9AD54-7C3E-8C4C-4ACE-AD8C13F41E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FB6595-EB39-7DFE-78CD-FFBA423944F2}"/>
              </a:ext>
            </a:extLst>
          </p:cNvPr>
          <p:cNvSpPr>
            <a:spLocks noGrp="1"/>
          </p:cNvSpPr>
          <p:nvPr>
            <p:ph type="sldNum" sz="quarter" idx="12"/>
          </p:nvPr>
        </p:nvSpPr>
        <p:spPr/>
        <p:txBody>
          <a:bodyPr/>
          <a:lstStyle/>
          <a:p>
            <a:fld id="{6B5B12C5-C35B-4FAA-A0E4-5925A8827C21}" type="slidenum">
              <a:rPr lang="en-US" smtClean="0"/>
              <a:t>‹#›</a:t>
            </a:fld>
            <a:endParaRPr lang="en-US"/>
          </a:p>
        </p:txBody>
      </p:sp>
    </p:spTree>
    <p:extLst>
      <p:ext uri="{BB962C8B-B14F-4D97-AF65-F5344CB8AC3E}">
        <p14:creationId xmlns:p14="http://schemas.microsoft.com/office/powerpoint/2010/main" val="1503623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0ABC2-A864-F50C-9BA9-C2AA7E74DBF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56C0292-CD4B-CE53-059D-9DF42EE990C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7380FE6-2735-0838-BE3E-2577207E936F}"/>
              </a:ext>
            </a:extLst>
          </p:cNvPr>
          <p:cNvSpPr>
            <a:spLocks noGrp="1"/>
          </p:cNvSpPr>
          <p:nvPr>
            <p:ph type="dt" sz="half" idx="10"/>
          </p:nvPr>
        </p:nvSpPr>
        <p:spPr/>
        <p:txBody>
          <a:bodyPr/>
          <a:lstStyle/>
          <a:p>
            <a:fld id="{3AB1E70F-EF89-4F6E-AE19-AF5422DD0AF4}" type="datetimeFigureOut">
              <a:rPr lang="en-US" smtClean="0"/>
              <a:t>10/22/2024</a:t>
            </a:fld>
            <a:endParaRPr lang="en-US"/>
          </a:p>
        </p:txBody>
      </p:sp>
      <p:sp>
        <p:nvSpPr>
          <p:cNvPr id="5" name="Footer Placeholder 4">
            <a:extLst>
              <a:ext uri="{FF2B5EF4-FFF2-40B4-BE49-F238E27FC236}">
                <a16:creationId xmlns:a16="http://schemas.microsoft.com/office/drawing/2014/main" id="{D8646E9C-FB33-4871-D71E-9E85F31525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4B00F3-B462-8834-0355-98DF7F7566DD}"/>
              </a:ext>
            </a:extLst>
          </p:cNvPr>
          <p:cNvSpPr>
            <a:spLocks noGrp="1"/>
          </p:cNvSpPr>
          <p:nvPr>
            <p:ph type="sldNum" sz="quarter" idx="12"/>
          </p:nvPr>
        </p:nvSpPr>
        <p:spPr/>
        <p:txBody>
          <a:bodyPr/>
          <a:lstStyle/>
          <a:p>
            <a:fld id="{6B5B12C5-C35B-4FAA-A0E4-5925A8827C21}" type="slidenum">
              <a:rPr lang="en-US" smtClean="0"/>
              <a:t>‹#›</a:t>
            </a:fld>
            <a:endParaRPr lang="en-US"/>
          </a:p>
        </p:txBody>
      </p:sp>
    </p:spTree>
    <p:extLst>
      <p:ext uri="{BB962C8B-B14F-4D97-AF65-F5344CB8AC3E}">
        <p14:creationId xmlns:p14="http://schemas.microsoft.com/office/powerpoint/2010/main" val="657013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0D175-4D63-7568-7EC0-F84AD2A588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C0EB59-A207-92A5-4E58-C0C446F52C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01D922-BC1A-8B3E-3BC3-709F421816C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897544-7DC2-939F-3492-3CA62C3E8928}"/>
              </a:ext>
            </a:extLst>
          </p:cNvPr>
          <p:cNvSpPr>
            <a:spLocks noGrp="1"/>
          </p:cNvSpPr>
          <p:nvPr>
            <p:ph type="dt" sz="half" idx="10"/>
          </p:nvPr>
        </p:nvSpPr>
        <p:spPr/>
        <p:txBody>
          <a:bodyPr/>
          <a:lstStyle/>
          <a:p>
            <a:fld id="{3AB1E70F-EF89-4F6E-AE19-AF5422DD0AF4}" type="datetimeFigureOut">
              <a:rPr lang="en-US" smtClean="0"/>
              <a:t>10/22/2024</a:t>
            </a:fld>
            <a:endParaRPr lang="en-US"/>
          </a:p>
        </p:txBody>
      </p:sp>
      <p:sp>
        <p:nvSpPr>
          <p:cNvPr id="6" name="Footer Placeholder 5">
            <a:extLst>
              <a:ext uri="{FF2B5EF4-FFF2-40B4-BE49-F238E27FC236}">
                <a16:creationId xmlns:a16="http://schemas.microsoft.com/office/drawing/2014/main" id="{9C1F17A1-D505-828E-7D7C-BAD8A2A34B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F558CE-2294-7132-9DE3-360AE5C9B5F1}"/>
              </a:ext>
            </a:extLst>
          </p:cNvPr>
          <p:cNvSpPr>
            <a:spLocks noGrp="1"/>
          </p:cNvSpPr>
          <p:nvPr>
            <p:ph type="sldNum" sz="quarter" idx="12"/>
          </p:nvPr>
        </p:nvSpPr>
        <p:spPr/>
        <p:txBody>
          <a:bodyPr/>
          <a:lstStyle/>
          <a:p>
            <a:fld id="{6B5B12C5-C35B-4FAA-A0E4-5925A8827C21}" type="slidenum">
              <a:rPr lang="en-US" smtClean="0"/>
              <a:t>‹#›</a:t>
            </a:fld>
            <a:endParaRPr lang="en-US"/>
          </a:p>
        </p:txBody>
      </p:sp>
    </p:spTree>
    <p:extLst>
      <p:ext uri="{BB962C8B-B14F-4D97-AF65-F5344CB8AC3E}">
        <p14:creationId xmlns:p14="http://schemas.microsoft.com/office/powerpoint/2010/main" val="14551776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724FF-24F0-AA6E-94C9-FC9DF73F9D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8CA8E8B-43A7-73A4-D546-956E7CB6D2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84F17E-FB8A-DA01-914E-C785E9C2A5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76FC1FE-563A-EC84-010E-6BAE4A0A91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535028-E3AA-EA0D-7BE8-7774F75B80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149E741-951C-80B3-490C-4173278AB9FD}"/>
              </a:ext>
            </a:extLst>
          </p:cNvPr>
          <p:cNvSpPr>
            <a:spLocks noGrp="1"/>
          </p:cNvSpPr>
          <p:nvPr>
            <p:ph type="dt" sz="half" idx="10"/>
          </p:nvPr>
        </p:nvSpPr>
        <p:spPr/>
        <p:txBody>
          <a:bodyPr/>
          <a:lstStyle/>
          <a:p>
            <a:fld id="{3AB1E70F-EF89-4F6E-AE19-AF5422DD0AF4}" type="datetimeFigureOut">
              <a:rPr lang="en-US" smtClean="0"/>
              <a:t>10/22/2024</a:t>
            </a:fld>
            <a:endParaRPr lang="en-US"/>
          </a:p>
        </p:txBody>
      </p:sp>
      <p:sp>
        <p:nvSpPr>
          <p:cNvPr id="8" name="Footer Placeholder 7">
            <a:extLst>
              <a:ext uri="{FF2B5EF4-FFF2-40B4-BE49-F238E27FC236}">
                <a16:creationId xmlns:a16="http://schemas.microsoft.com/office/drawing/2014/main" id="{87E80841-6E18-36E7-E975-C246374FD9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31F8ED-B661-40C1-FDD1-0A4C1624FC95}"/>
              </a:ext>
            </a:extLst>
          </p:cNvPr>
          <p:cNvSpPr>
            <a:spLocks noGrp="1"/>
          </p:cNvSpPr>
          <p:nvPr>
            <p:ph type="sldNum" sz="quarter" idx="12"/>
          </p:nvPr>
        </p:nvSpPr>
        <p:spPr/>
        <p:txBody>
          <a:bodyPr/>
          <a:lstStyle/>
          <a:p>
            <a:fld id="{6B5B12C5-C35B-4FAA-A0E4-5925A8827C21}" type="slidenum">
              <a:rPr lang="en-US" smtClean="0"/>
              <a:t>‹#›</a:t>
            </a:fld>
            <a:endParaRPr lang="en-US"/>
          </a:p>
        </p:txBody>
      </p:sp>
    </p:spTree>
    <p:extLst>
      <p:ext uri="{BB962C8B-B14F-4D97-AF65-F5344CB8AC3E}">
        <p14:creationId xmlns:p14="http://schemas.microsoft.com/office/powerpoint/2010/main" val="997030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27561-DBBB-5D97-BE41-2DE6265A88D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7CB8D8C-3E39-6CCE-CAB5-B5DAC531A5BA}"/>
              </a:ext>
            </a:extLst>
          </p:cNvPr>
          <p:cNvSpPr>
            <a:spLocks noGrp="1"/>
          </p:cNvSpPr>
          <p:nvPr>
            <p:ph type="dt" sz="half" idx="10"/>
          </p:nvPr>
        </p:nvSpPr>
        <p:spPr/>
        <p:txBody>
          <a:bodyPr/>
          <a:lstStyle/>
          <a:p>
            <a:fld id="{3AB1E70F-EF89-4F6E-AE19-AF5422DD0AF4}" type="datetimeFigureOut">
              <a:rPr lang="en-US" smtClean="0"/>
              <a:t>10/22/2024</a:t>
            </a:fld>
            <a:endParaRPr lang="en-US"/>
          </a:p>
        </p:txBody>
      </p:sp>
      <p:sp>
        <p:nvSpPr>
          <p:cNvPr id="4" name="Footer Placeholder 3">
            <a:extLst>
              <a:ext uri="{FF2B5EF4-FFF2-40B4-BE49-F238E27FC236}">
                <a16:creationId xmlns:a16="http://schemas.microsoft.com/office/drawing/2014/main" id="{9DA780D9-F825-646B-B265-58DE248B0A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B0DDC4-7982-CA24-0897-8F117039DE87}"/>
              </a:ext>
            </a:extLst>
          </p:cNvPr>
          <p:cNvSpPr>
            <a:spLocks noGrp="1"/>
          </p:cNvSpPr>
          <p:nvPr>
            <p:ph type="sldNum" sz="quarter" idx="12"/>
          </p:nvPr>
        </p:nvSpPr>
        <p:spPr/>
        <p:txBody>
          <a:bodyPr/>
          <a:lstStyle/>
          <a:p>
            <a:fld id="{6B5B12C5-C35B-4FAA-A0E4-5925A8827C21}" type="slidenum">
              <a:rPr lang="en-US" smtClean="0"/>
              <a:t>‹#›</a:t>
            </a:fld>
            <a:endParaRPr lang="en-US"/>
          </a:p>
        </p:txBody>
      </p:sp>
    </p:spTree>
    <p:extLst>
      <p:ext uri="{BB962C8B-B14F-4D97-AF65-F5344CB8AC3E}">
        <p14:creationId xmlns:p14="http://schemas.microsoft.com/office/powerpoint/2010/main" val="125359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DE37CD-0E8B-26BB-560C-BE02B801CB75}"/>
              </a:ext>
            </a:extLst>
          </p:cNvPr>
          <p:cNvSpPr>
            <a:spLocks noGrp="1"/>
          </p:cNvSpPr>
          <p:nvPr>
            <p:ph type="dt" sz="half" idx="10"/>
          </p:nvPr>
        </p:nvSpPr>
        <p:spPr/>
        <p:txBody>
          <a:bodyPr/>
          <a:lstStyle/>
          <a:p>
            <a:fld id="{3AB1E70F-EF89-4F6E-AE19-AF5422DD0AF4}" type="datetimeFigureOut">
              <a:rPr lang="en-US" smtClean="0"/>
              <a:t>10/22/2024</a:t>
            </a:fld>
            <a:endParaRPr lang="en-US"/>
          </a:p>
        </p:txBody>
      </p:sp>
      <p:sp>
        <p:nvSpPr>
          <p:cNvPr id="3" name="Footer Placeholder 2">
            <a:extLst>
              <a:ext uri="{FF2B5EF4-FFF2-40B4-BE49-F238E27FC236}">
                <a16:creationId xmlns:a16="http://schemas.microsoft.com/office/drawing/2014/main" id="{2552FDCC-003B-2F44-2566-D0D3D8E8A4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ACEF2A-229F-4287-AD60-A89CADD85E54}"/>
              </a:ext>
            </a:extLst>
          </p:cNvPr>
          <p:cNvSpPr>
            <a:spLocks noGrp="1"/>
          </p:cNvSpPr>
          <p:nvPr>
            <p:ph type="sldNum" sz="quarter" idx="12"/>
          </p:nvPr>
        </p:nvSpPr>
        <p:spPr/>
        <p:txBody>
          <a:bodyPr/>
          <a:lstStyle/>
          <a:p>
            <a:fld id="{6B5B12C5-C35B-4FAA-A0E4-5925A8827C21}" type="slidenum">
              <a:rPr lang="en-US" smtClean="0"/>
              <a:t>‹#›</a:t>
            </a:fld>
            <a:endParaRPr lang="en-US"/>
          </a:p>
        </p:txBody>
      </p:sp>
    </p:spTree>
    <p:extLst>
      <p:ext uri="{BB962C8B-B14F-4D97-AF65-F5344CB8AC3E}">
        <p14:creationId xmlns:p14="http://schemas.microsoft.com/office/powerpoint/2010/main" val="2258868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CFE1F-AD45-022E-244B-1BF4A1AB47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E03B42-F04C-E061-D81D-4301CCF800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0136F7-38E2-293A-CCD8-0EA9A01B26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0DC20-315E-30B5-43F4-8649D3035815}"/>
              </a:ext>
            </a:extLst>
          </p:cNvPr>
          <p:cNvSpPr>
            <a:spLocks noGrp="1"/>
          </p:cNvSpPr>
          <p:nvPr>
            <p:ph type="dt" sz="half" idx="10"/>
          </p:nvPr>
        </p:nvSpPr>
        <p:spPr/>
        <p:txBody>
          <a:bodyPr/>
          <a:lstStyle/>
          <a:p>
            <a:fld id="{3AB1E70F-EF89-4F6E-AE19-AF5422DD0AF4}" type="datetimeFigureOut">
              <a:rPr lang="en-US" smtClean="0"/>
              <a:t>10/22/2024</a:t>
            </a:fld>
            <a:endParaRPr lang="en-US"/>
          </a:p>
        </p:txBody>
      </p:sp>
      <p:sp>
        <p:nvSpPr>
          <p:cNvPr id="6" name="Footer Placeholder 5">
            <a:extLst>
              <a:ext uri="{FF2B5EF4-FFF2-40B4-BE49-F238E27FC236}">
                <a16:creationId xmlns:a16="http://schemas.microsoft.com/office/drawing/2014/main" id="{3BAABE08-EC61-08AF-1D40-0192CF7498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744830-859A-01B6-BE7B-080A01B9FAED}"/>
              </a:ext>
            </a:extLst>
          </p:cNvPr>
          <p:cNvSpPr>
            <a:spLocks noGrp="1"/>
          </p:cNvSpPr>
          <p:nvPr>
            <p:ph type="sldNum" sz="quarter" idx="12"/>
          </p:nvPr>
        </p:nvSpPr>
        <p:spPr/>
        <p:txBody>
          <a:bodyPr/>
          <a:lstStyle/>
          <a:p>
            <a:fld id="{6B5B12C5-C35B-4FAA-A0E4-5925A8827C21}" type="slidenum">
              <a:rPr lang="en-US" smtClean="0"/>
              <a:t>‹#›</a:t>
            </a:fld>
            <a:endParaRPr lang="en-US"/>
          </a:p>
        </p:txBody>
      </p:sp>
    </p:spTree>
    <p:extLst>
      <p:ext uri="{BB962C8B-B14F-4D97-AF65-F5344CB8AC3E}">
        <p14:creationId xmlns:p14="http://schemas.microsoft.com/office/powerpoint/2010/main" val="3595433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08EA7-41C4-9B45-494C-676D08C980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A05DEA-6599-0571-2EB9-E0A0DC7F92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EA50A3-8097-955F-3B6F-7997B19114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0AE5B4-941E-A481-D839-9A2563413FD0}"/>
              </a:ext>
            </a:extLst>
          </p:cNvPr>
          <p:cNvSpPr>
            <a:spLocks noGrp="1"/>
          </p:cNvSpPr>
          <p:nvPr>
            <p:ph type="dt" sz="half" idx="10"/>
          </p:nvPr>
        </p:nvSpPr>
        <p:spPr/>
        <p:txBody>
          <a:bodyPr/>
          <a:lstStyle/>
          <a:p>
            <a:fld id="{3AB1E70F-EF89-4F6E-AE19-AF5422DD0AF4}" type="datetimeFigureOut">
              <a:rPr lang="en-US" smtClean="0"/>
              <a:t>10/22/2024</a:t>
            </a:fld>
            <a:endParaRPr lang="en-US"/>
          </a:p>
        </p:txBody>
      </p:sp>
      <p:sp>
        <p:nvSpPr>
          <p:cNvPr id="6" name="Footer Placeholder 5">
            <a:extLst>
              <a:ext uri="{FF2B5EF4-FFF2-40B4-BE49-F238E27FC236}">
                <a16:creationId xmlns:a16="http://schemas.microsoft.com/office/drawing/2014/main" id="{A6DA2A8D-B16E-0BDF-E54E-ECF27C07F1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3B3E84-9506-B859-0D3B-E25DF0D9D84D}"/>
              </a:ext>
            </a:extLst>
          </p:cNvPr>
          <p:cNvSpPr>
            <a:spLocks noGrp="1"/>
          </p:cNvSpPr>
          <p:nvPr>
            <p:ph type="sldNum" sz="quarter" idx="12"/>
          </p:nvPr>
        </p:nvSpPr>
        <p:spPr/>
        <p:txBody>
          <a:bodyPr/>
          <a:lstStyle/>
          <a:p>
            <a:fld id="{6B5B12C5-C35B-4FAA-A0E4-5925A8827C21}" type="slidenum">
              <a:rPr lang="en-US" smtClean="0"/>
              <a:t>‹#›</a:t>
            </a:fld>
            <a:endParaRPr lang="en-US"/>
          </a:p>
        </p:txBody>
      </p:sp>
    </p:spTree>
    <p:extLst>
      <p:ext uri="{BB962C8B-B14F-4D97-AF65-F5344CB8AC3E}">
        <p14:creationId xmlns:p14="http://schemas.microsoft.com/office/powerpoint/2010/main" val="3598706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7918E4-CECF-AB3F-2A5D-BFCB6122F2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74339C-A1DA-5DB9-EB1A-517F59095D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4B49E1-DF8C-29F4-CB1D-597C8B556E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AB1E70F-EF89-4F6E-AE19-AF5422DD0AF4}" type="datetimeFigureOut">
              <a:rPr lang="en-US" smtClean="0"/>
              <a:t>10/22/2024</a:t>
            </a:fld>
            <a:endParaRPr lang="en-US"/>
          </a:p>
        </p:txBody>
      </p:sp>
      <p:sp>
        <p:nvSpPr>
          <p:cNvPr id="5" name="Footer Placeholder 4">
            <a:extLst>
              <a:ext uri="{FF2B5EF4-FFF2-40B4-BE49-F238E27FC236}">
                <a16:creationId xmlns:a16="http://schemas.microsoft.com/office/drawing/2014/main" id="{618F246F-F9DB-429F-431A-27889172B1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F5D05A7-E4DC-D644-B563-CF166ED783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B5B12C5-C35B-4FAA-A0E4-5925A8827C21}" type="slidenum">
              <a:rPr lang="en-US" smtClean="0"/>
              <a:t>‹#›</a:t>
            </a:fld>
            <a:endParaRPr lang="en-US"/>
          </a:p>
        </p:txBody>
      </p:sp>
    </p:spTree>
    <p:extLst>
      <p:ext uri="{BB962C8B-B14F-4D97-AF65-F5344CB8AC3E}">
        <p14:creationId xmlns:p14="http://schemas.microsoft.com/office/powerpoint/2010/main" val="1790096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t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t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6.xml"/><Relationship Id="rId5" Type="http://schemas.openxmlformats.org/officeDocument/2006/relationships/image" Target="../media/image11.sv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491AC-85C1-4B80-818E-A3488B6FA4DB}"/>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665C765-5F38-D9AA-D72B-B954ACB920B0}"/>
              </a:ext>
            </a:extLst>
          </p:cNvPr>
          <p:cNvSpPr>
            <a:spLocks noGrp="1"/>
          </p:cNvSpPr>
          <p:nvPr>
            <p:ph type="subTitle" idx="1"/>
          </p:nvPr>
        </p:nvSpPr>
        <p:spPr/>
        <p:txBody>
          <a:bodyPr/>
          <a:lstStyle/>
          <a:p>
            <a:endParaRPr lang="en-US" dirty="0"/>
          </a:p>
        </p:txBody>
      </p:sp>
      <p:pic>
        <p:nvPicPr>
          <p:cNvPr id="5" name="Picture 4">
            <a:extLst>
              <a:ext uri="{FF2B5EF4-FFF2-40B4-BE49-F238E27FC236}">
                <a16:creationId xmlns:a16="http://schemas.microsoft.com/office/drawing/2014/main" id="{3E8C984F-E134-62A6-AE22-450D0D843112}"/>
              </a:ext>
            </a:extLst>
          </p:cNvPr>
          <p:cNvPicPr>
            <a:picLocks noChangeAspect="1"/>
          </p:cNvPicPr>
          <p:nvPr/>
        </p:nvPicPr>
        <p:blipFill>
          <a:blip r:embed="rId2"/>
          <a:srcRect l="5536" t="1099" r="40494" b="48058"/>
          <a:stretch/>
        </p:blipFill>
        <p:spPr>
          <a:xfrm>
            <a:off x="5391141" y="380582"/>
            <a:ext cx="6579996" cy="3486778"/>
          </a:xfrm>
          <a:prstGeom prst="rect">
            <a:avLst/>
          </a:prstGeom>
        </p:spPr>
      </p:pic>
      <p:pic>
        <p:nvPicPr>
          <p:cNvPr id="24" name="Picture 23">
            <a:extLst>
              <a:ext uri="{FF2B5EF4-FFF2-40B4-BE49-F238E27FC236}">
                <a16:creationId xmlns:a16="http://schemas.microsoft.com/office/drawing/2014/main" id="{EA87D375-0D83-ED30-09A0-2617E0954697}"/>
              </a:ext>
            </a:extLst>
          </p:cNvPr>
          <p:cNvPicPr>
            <a:picLocks noChangeAspect="1"/>
          </p:cNvPicPr>
          <p:nvPr/>
        </p:nvPicPr>
        <p:blipFill>
          <a:blip r:embed="rId3"/>
          <a:srcRect l="-1" r="32753"/>
          <a:stretch/>
        </p:blipFill>
        <p:spPr>
          <a:xfrm>
            <a:off x="1171917" y="3696304"/>
            <a:ext cx="5364350" cy="2826381"/>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493774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5CE871-F327-2B88-6A86-0F7BF37A45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9619" y="622997"/>
            <a:ext cx="8910240" cy="5285433"/>
          </a:xfrm>
          <a:prstGeom prst="rect">
            <a:avLst/>
          </a:prstGeom>
        </p:spPr>
      </p:pic>
    </p:spTree>
    <p:extLst>
      <p:ext uri="{BB962C8B-B14F-4D97-AF65-F5344CB8AC3E}">
        <p14:creationId xmlns:p14="http://schemas.microsoft.com/office/powerpoint/2010/main" val="3317672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4CA0F30-B09D-89D8-495D-9CBB2A9FD3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0413" y="1321357"/>
            <a:ext cx="8109775" cy="4444292"/>
          </a:xfrm>
          <a:prstGeom prst="rect">
            <a:avLst/>
          </a:prstGeom>
        </p:spPr>
      </p:pic>
    </p:spTree>
    <p:extLst>
      <p:ext uri="{BB962C8B-B14F-4D97-AF65-F5344CB8AC3E}">
        <p14:creationId xmlns:p14="http://schemas.microsoft.com/office/powerpoint/2010/main" val="2003891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a:extLst>
              <a:ext uri="{FF2B5EF4-FFF2-40B4-BE49-F238E27FC236}">
                <a16:creationId xmlns:a16="http://schemas.microsoft.com/office/drawing/2014/main" id="{0D119006-A27F-4291-24DA-4F3B87771B09}"/>
              </a:ext>
            </a:extLst>
          </p:cNvPr>
          <p:cNvGrpSpPr/>
          <p:nvPr/>
        </p:nvGrpSpPr>
        <p:grpSpPr>
          <a:xfrm>
            <a:off x="1020918" y="685720"/>
            <a:ext cx="3838296" cy="2743280"/>
            <a:chOff x="905362" y="1602747"/>
            <a:chExt cx="3838296" cy="2743280"/>
          </a:xfrm>
        </p:grpSpPr>
        <p:sp>
          <p:nvSpPr>
            <p:cNvPr id="5" name="Arc 4">
              <a:extLst>
                <a:ext uri="{FF2B5EF4-FFF2-40B4-BE49-F238E27FC236}">
                  <a16:creationId xmlns:a16="http://schemas.microsoft.com/office/drawing/2014/main" id="{698CD2E7-1DE7-6238-7165-4149A04F54A5}"/>
                </a:ext>
              </a:extLst>
            </p:cNvPr>
            <p:cNvSpPr/>
            <p:nvPr/>
          </p:nvSpPr>
          <p:spPr>
            <a:xfrm rot="1173671">
              <a:off x="2803950" y="1743250"/>
              <a:ext cx="1707830" cy="1851609"/>
            </a:xfrm>
            <a:prstGeom prst="arc">
              <a:avLst>
                <a:gd name="adj1" fmla="val 16200000"/>
                <a:gd name="adj2" fmla="val 20341114"/>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20" name="Group 19">
              <a:extLst>
                <a:ext uri="{FF2B5EF4-FFF2-40B4-BE49-F238E27FC236}">
                  <a16:creationId xmlns:a16="http://schemas.microsoft.com/office/drawing/2014/main" id="{C381AAB5-4B02-5A96-6C1C-69144C10AFB6}"/>
                </a:ext>
              </a:extLst>
            </p:cNvPr>
            <p:cNvGrpSpPr/>
            <p:nvPr/>
          </p:nvGrpSpPr>
          <p:grpSpPr>
            <a:xfrm flipH="1">
              <a:off x="905362" y="1602747"/>
              <a:ext cx="3260534" cy="2743280"/>
              <a:chOff x="2931673" y="2013985"/>
              <a:chExt cx="3514180" cy="2743280"/>
            </a:xfrm>
          </p:grpSpPr>
          <p:pic>
            <p:nvPicPr>
              <p:cNvPr id="3" name="Picture 2" descr="A screenshot of a computer&#10;&#10;Description automatically generated">
                <a:extLst>
                  <a:ext uri="{FF2B5EF4-FFF2-40B4-BE49-F238E27FC236}">
                    <a16:creationId xmlns:a16="http://schemas.microsoft.com/office/drawing/2014/main" id="{3D9E6157-1214-F72E-3C5F-6E3C73BB21E8}"/>
                  </a:ext>
                </a:extLst>
              </p:cNvPr>
              <p:cNvPicPr>
                <a:picLocks noChangeAspect="1"/>
              </p:cNvPicPr>
              <p:nvPr/>
            </p:nvPicPr>
            <p:blipFill>
              <a:blip r:embed="rId2">
                <a:extLst>
                  <a:ext uri="{28A0092B-C50C-407E-A947-70E740481C1C}">
                    <a14:useLocalDpi xmlns:a14="http://schemas.microsoft.com/office/drawing/2010/main" val="0"/>
                  </a:ext>
                </a:extLst>
              </a:blip>
              <a:srcRect l="49535" t="30989" r="20784" b="14464"/>
              <a:stretch/>
            </p:blipFill>
            <p:spPr>
              <a:xfrm>
                <a:off x="4260110" y="2275322"/>
                <a:ext cx="1929283" cy="2481943"/>
              </a:xfrm>
              <a:prstGeom prst="rect">
                <a:avLst/>
              </a:prstGeom>
            </p:spPr>
          </p:pic>
          <p:grpSp>
            <p:nvGrpSpPr>
              <p:cNvPr id="17" name="Group 16">
                <a:extLst>
                  <a:ext uri="{FF2B5EF4-FFF2-40B4-BE49-F238E27FC236}">
                    <a16:creationId xmlns:a16="http://schemas.microsoft.com/office/drawing/2014/main" id="{8A54E27A-88AE-0BC8-04C6-F71102896506}"/>
                  </a:ext>
                </a:extLst>
              </p:cNvPr>
              <p:cNvGrpSpPr/>
              <p:nvPr/>
            </p:nvGrpSpPr>
            <p:grpSpPr>
              <a:xfrm>
                <a:off x="2931673" y="2013985"/>
                <a:ext cx="1743543" cy="790622"/>
                <a:chOff x="2931673" y="2013985"/>
                <a:chExt cx="1743543" cy="790622"/>
              </a:xfrm>
            </p:grpSpPr>
            <p:sp>
              <p:nvSpPr>
                <p:cNvPr id="6" name="Rectangle 5">
                  <a:extLst>
                    <a:ext uri="{FF2B5EF4-FFF2-40B4-BE49-F238E27FC236}">
                      <a16:creationId xmlns:a16="http://schemas.microsoft.com/office/drawing/2014/main" id="{9A0E3B60-D2B1-F032-6D4A-79248C8A94EF}"/>
                    </a:ext>
                  </a:extLst>
                </p:cNvPr>
                <p:cNvSpPr/>
                <p:nvPr/>
              </p:nvSpPr>
              <p:spPr>
                <a:xfrm>
                  <a:off x="2973684" y="2034792"/>
                  <a:ext cx="1291213" cy="507442"/>
                </a:xfrm>
                <a:prstGeom prst="rect">
                  <a:avLst/>
                </a:prstGeom>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7" name="Flowchart: Data 6">
                  <a:extLst>
                    <a:ext uri="{FF2B5EF4-FFF2-40B4-BE49-F238E27FC236}">
                      <a16:creationId xmlns:a16="http://schemas.microsoft.com/office/drawing/2014/main" id="{6D66DF9E-D845-6719-9666-E2A1E079B5E0}"/>
                    </a:ext>
                  </a:extLst>
                </p:cNvPr>
                <p:cNvSpPr/>
                <p:nvPr/>
              </p:nvSpPr>
              <p:spPr>
                <a:xfrm flipH="1">
                  <a:off x="2969632" y="2542234"/>
                  <a:ext cx="1605273" cy="262373"/>
                </a:xfrm>
                <a:prstGeom prst="flowChartInputOutput">
                  <a:avLst/>
                </a:prstGeom>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 name="Parallelogram 12">
                  <a:extLst>
                    <a:ext uri="{FF2B5EF4-FFF2-40B4-BE49-F238E27FC236}">
                      <a16:creationId xmlns:a16="http://schemas.microsoft.com/office/drawing/2014/main" id="{EA41C014-887B-D5A1-9369-6C70C86712FF}"/>
                    </a:ext>
                  </a:extLst>
                </p:cNvPr>
                <p:cNvSpPr/>
                <p:nvPr/>
              </p:nvSpPr>
              <p:spPr>
                <a:xfrm rot="16200000">
                  <a:off x="4038430" y="2259338"/>
                  <a:ext cx="770123" cy="302830"/>
                </a:xfrm>
                <a:prstGeom prst="parallelogram">
                  <a:avLst>
                    <a:gd name="adj" fmla="val 77921"/>
                  </a:avLst>
                </a:prstGeom>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p>
              </p:txBody>
            </p:sp>
            <p:grpSp>
              <p:nvGrpSpPr>
                <p:cNvPr id="12" name="Group 11">
                  <a:extLst>
                    <a:ext uri="{FF2B5EF4-FFF2-40B4-BE49-F238E27FC236}">
                      <a16:creationId xmlns:a16="http://schemas.microsoft.com/office/drawing/2014/main" id="{56C74AE6-96F1-2D68-2D74-5A26C7EFA97F}"/>
                    </a:ext>
                  </a:extLst>
                </p:cNvPr>
                <p:cNvGrpSpPr/>
                <p:nvPr/>
              </p:nvGrpSpPr>
              <p:grpSpPr>
                <a:xfrm>
                  <a:off x="4438123" y="2214040"/>
                  <a:ext cx="237093" cy="512134"/>
                  <a:chOff x="5501835" y="1886314"/>
                  <a:chExt cx="237093" cy="512134"/>
                </a:xfrm>
              </p:grpSpPr>
              <p:sp>
                <p:nvSpPr>
                  <p:cNvPr id="9" name="Parallelogram 8">
                    <a:extLst>
                      <a:ext uri="{FF2B5EF4-FFF2-40B4-BE49-F238E27FC236}">
                        <a16:creationId xmlns:a16="http://schemas.microsoft.com/office/drawing/2014/main" id="{EA65C35A-DE70-1BDB-3E0D-8D965CC1D645}"/>
                      </a:ext>
                    </a:extLst>
                  </p:cNvPr>
                  <p:cNvSpPr/>
                  <p:nvPr/>
                </p:nvSpPr>
                <p:spPr>
                  <a:xfrm rot="16200000">
                    <a:off x="5415399" y="2083695"/>
                    <a:ext cx="508058" cy="121448"/>
                  </a:xfrm>
                  <a:prstGeom prst="parallelogram">
                    <a:avLst>
                      <a:gd name="adj" fmla="val 88083"/>
                    </a:avLst>
                  </a:prstGeom>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0" name="Rectangle 9">
                    <a:extLst>
                      <a:ext uri="{FF2B5EF4-FFF2-40B4-BE49-F238E27FC236}">
                        <a16:creationId xmlns:a16="http://schemas.microsoft.com/office/drawing/2014/main" id="{C7D6971E-A10D-AFCD-EAAE-1D40B1FB2905}"/>
                      </a:ext>
                    </a:extLst>
                  </p:cNvPr>
                  <p:cNvSpPr/>
                  <p:nvPr/>
                </p:nvSpPr>
                <p:spPr>
                  <a:xfrm rot="5400000">
                    <a:off x="5356231" y="2037393"/>
                    <a:ext cx="402199" cy="100042"/>
                  </a:xfrm>
                  <a:prstGeom prst="rect">
                    <a:avLst/>
                  </a:prstGeom>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1" name="Parallelogram 10">
                    <a:extLst>
                      <a:ext uri="{FF2B5EF4-FFF2-40B4-BE49-F238E27FC236}">
                        <a16:creationId xmlns:a16="http://schemas.microsoft.com/office/drawing/2014/main" id="{3B819FC5-DF58-6660-281D-3E737DF1BF61}"/>
                      </a:ext>
                    </a:extLst>
                  </p:cNvPr>
                  <p:cNvSpPr/>
                  <p:nvPr/>
                </p:nvSpPr>
                <p:spPr>
                  <a:xfrm rot="13197251">
                    <a:off x="5501835" y="2315450"/>
                    <a:ext cx="237093" cy="58856"/>
                  </a:xfrm>
                  <a:prstGeom prst="parallelogram">
                    <a:avLst>
                      <a:gd name="adj" fmla="val 116215"/>
                    </a:avLst>
                  </a:prstGeom>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p>
                </p:txBody>
              </p:sp>
            </p:grpSp>
            <p:sp>
              <p:nvSpPr>
                <p:cNvPr id="14" name="TextBox 13">
                  <a:extLst>
                    <a:ext uri="{FF2B5EF4-FFF2-40B4-BE49-F238E27FC236}">
                      <a16:creationId xmlns:a16="http://schemas.microsoft.com/office/drawing/2014/main" id="{6C634366-5ABE-BA2E-DA2B-E4BA54A65A86}"/>
                    </a:ext>
                  </a:extLst>
                </p:cNvPr>
                <p:cNvSpPr txBox="1"/>
                <p:nvPr/>
              </p:nvSpPr>
              <p:spPr>
                <a:xfrm>
                  <a:off x="2931673" y="2013985"/>
                  <a:ext cx="1372143" cy="415498"/>
                </a:xfrm>
                <a:prstGeom prst="rect">
                  <a:avLst/>
                </a:prstGeom>
                <a:noFill/>
              </p:spPr>
              <p:txBody>
                <a:bodyPr wrap="none" rtlCol="0">
                  <a:spAutoFit/>
                </a:bodyPr>
                <a:lstStyle/>
                <a:p>
                  <a:r>
                    <a:rPr lang="en-US" sz="1050" b="1" dirty="0">
                      <a:solidFill>
                        <a:schemeClr val="bg1"/>
                      </a:solidFill>
                    </a:rPr>
                    <a:t>Fiber Photometry </a:t>
                  </a:r>
                </a:p>
                <a:p>
                  <a:r>
                    <a:rPr lang="en-US" sz="1050" b="1" dirty="0">
                      <a:solidFill>
                        <a:schemeClr val="bg1"/>
                      </a:solidFill>
                    </a:rPr>
                    <a:t>System</a:t>
                  </a:r>
                </a:p>
              </p:txBody>
            </p:sp>
          </p:grpSp>
          <p:sp>
            <p:nvSpPr>
              <p:cNvPr id="18" name="TextBox 17">
                <a:extLst>
                  <a:ext uri="{FF2B5EF4-FFF2-40B4-BE49-F238E27FC236}">
                    <a16:creationId xmlns:a16="http://schemas.microsoft.com/office/drawing/2014/main" id="{414DEBB2-599A-F230-C28B-B0DCA208024F}"/>
                  </a:ext>
                </a:extLst>
              </p:cNvPr>
              <p:cNvSpPr txBox="1"/>
              <p:nvPr/>
            </p:nvSpPr>
            <p:spPr>
              <a:xfrm>
                <a:off x="4749769" y="2279209"/>
                <a:ext cx="1085550" cy="461665"/>
              </a:xfrm>
              <a:prstGeom prst="rect">
                <a:avLst/>
              </a:prstGeom>
              <a:noFill/>
            </p:spPr>
            <p:txBody>
              <a:bodyPr wrap="none" rtlCol="0">
                <a:spAutoFit/>
              </a:bodyPr>
              <a:lstStyle/>
              <a:p>
                <a:r>
                  <a:rPr lang="en-US" sz="1200" b="1" dirty="0"/>
                  <a:t>Multi-fiber </a:t>
                </a:r>
              </a:p>
              <a:p>
                <a:r>
                  <a:rPr lang="en-US" sz="1200" b="1" dirty="0"/>
                  <a:t>patch cable</a:t>
                </a:r>
              </a:p>
            </p:txBody>
          </p:sp>
          <p:sp>
            <p:nvSpPr>
              <p:cNvPr id="19" name="TextBox 18">
                <a:extLst>
                  <a:ext uri="{FF2B5EF4-FFF2-40B4-BE49-F238E27FC236}">
                    <a16:creationId xmlns:a16="http://schemas.microsoft.com/office/drawing/2014/main" id="{5EF40DE1-B66A-6FA2-F7C9-6E23312F1B40}"/>
                  </a:ext>
                </a:extLst>
              </p:cNvPr>
              <p:cNvSpPr txBox="1"/>
              <p:nvPr/>
            </p:nvSpPr>
            <p:spPr>
              <a:xfrm>
                <a:off x="5442610" y="3213556"/>
                <a:ext cx="1003243" cy="461665"/>
              </a:xfrm>
              <a:prstGeom prst="rect">
                <a:avLst/>
              </a:prstGeom>
              <a:noFill/>
            </p:spPr>
            <p:txBody>
              <a:bodyPr wrap="none" rtlCol="0">
                <a:spAutoFit/>
              </a:bodyPr>
              <a:lstStyle/>
              <a:p>
                <a:r>
                  <a:rPr lang="en-US" sz="1200" b="1" dirty="0"/>
                  <a:t>Fiber optic</a:t>
                </a:r>
              </a:p>
              <a:p>
                <a:r>
                  <a:rPr lang="en-US" sz="1200" b="1" dirty="0"/>
                  <a:t>cannula</a:t>
                </a:r>
              </a:p>
            </p:txBody>
          </p:sp>
        </p:grpSp>
        <p:pic>
          <p:nvPicPr>
            <p:cNvPr id="2" name="Picture 1">
              <a:extLst>
                <a:ext uri="{FF2B5EF4-FFF2-40B4-BE49-F238E27FC236}">
                  <a16:creationId xmlns:a16="http://schemas.microsoft.com/office/drawing/2014/main" id="{AF45BF9A-336C-11E0-DDA8-22A45F8F2214}"/>
                </a:ext>
              </a:extLst>
            </p:cNvPr>
            <p:cNvPicPr>
              <a:picLocks noChangeAspect="1"/>
            </p:cNvPicPr>
            <p:nvPr/>
          </p:nvPicPr>
          <p:blipFill>
            <a:blip r:embed="rId3"/>
            <a:srcRect l="-1" r="32753"/>
            <a:stretch/>
          </p:blipFill>
          <p:spPr>
            <a:xfrm>
              <a:off x="3402199" y="2802318"/>
              <a:ext cx="1341459" cy="706791"/>
            </a:xfrm>
            <a:prstGeom prst="rect">
              <a:avLst/>
            </a:prstGeom>
            <a:ln w="228600" cap="sq" cmpd="thickThin">
              <a:solidFill>
                <a:srgbClr val="000000"/>
              </a:solidFill>
              <a:prstDash val="solid"/>
              <a:miter lim="800000"/>
            </a:ln>
            <a:effectLst>
              <a:innerShdw blurRad="76200">
                <a:srgbClr val="000000"/>
              </a:innerShdw>
            </a:effectLst>
          </p:spPr>
        </p:pic>
      </p:grpSp>
      <p:grpSp>
        <p:nvGrpSpPr>
          <p:cNvPr id="43" name="Group 42">
            <a:extLst>
              <a:ext uri="{FF2B5EF4-FFF2-40B4-BE49-F238E27FC236}">
                <a16:creationId xmlns:a16="http://schemas.microsoft.com/office/drawing/2014/main" id="{A8556E48-372B-DB00-D784-494976371653}"/>
              </a:ext>
            </a:extLst>
          </p:cNvPr>
          <p:cNvGrpSpPr>
            <a:grpSpLocks noChangeAspect="1"/>
          </p:cNvGrpSpPr>
          <p:nvPr/>
        </p:nvGrpSpPr>
        <p:grpSpPr>
          <a:xfrm>
            <a:off x="5838092" y="770708"/>
            <a:ext cx="4305213" cy="2834640"/>
            <a:chOff x="5863753" y="1728307"/>
            <a:chExt cx="5712177" cy="3761013"/>
          </a:xfrm>
        </p:grpSpPr>
        <p:grpSp>
          <p:nvGrpSpPr>
            <p:cNvPr id="40" name="Group 39">
              <a:extLst>
                <a:ext uri="{FF2B5EF4-FFF2-40B4-BE49-F238E27FC236}">
                  <a16:creationId xmlns:a16="http://schemas.microsoft.com/office/drawing/2014/main" id="{BFBDC81B-7386-4C14-D5F7-EE5BB0FEE102}"/>
                </a:ext>
              </a:extLst>
            </p:cNvPr>
            <p:cNvGrpSpPr/>
            <p:nvPr/>
          </p:nvGrpSpPr>
          <p:grpSpPr>
            <a:xfrm>
              <a:off x="5863753" y="2455236"/>
              <a:ext cx="5712177" cy="3034084"/>
              <a:chOff x="5863753" y="2455236"/>
              <a:chExt cx="5712177" cy="3034084"/>
            </a:xfrm>
          </p:grpSpPr>
          <p:pic>
            <p:nvPicPr>
              <p:cNvPr id="31" name="Picture 30">
                <a:extLst>
                  <a:ext uri="{FF2B5EF4-FFF2-40B4-BE49-F238E27FC236}">
                    <a16:creationId xmlns:a16="http://schemas.microsoft.com/office/drawing/2014/main" id="{7B282760-588B-BA93-0370-AFE943CD2F39}"/>
                  </a:ext>
                </a:extLst>
              </p:cNvPr>
              <p:cNvPicPr>
                <a:picLocks noChangeAspect="1"/>
              </p:cNvPicPr>
              <p:nvPr/>
            </p:nvPicPr>
            <p:blipFill>
              <a:blip r:embed="rId4"/>
              <a:stretch>
                <a:fillRect/>
              </a:stretch>
            </p:blipFill>
            <p:spPr>
              <a:xfrm>
                <a:off x="5863753" y="2455236"/>
                <a:ext cx="5712177" cy="3034084"/>
              </a:xfrm>
              <a:prstGeom prst="rect">
                <a:avLst/>
              </a:prstGeom>
            </p:spPr>
          </p:pic>
          <p:sp>
            <p:nvSpPr>
              <p:cNvPr id="16" name="Rectangle 15">
                <a:extLst>
                  <a:ext uri="{FF2B5EF4-FFF2-40B4-BE49-F238E27FC236}">
                    <a16:creationId xmlns:a16="http://schemas.microsoft.com/office/drawing/2014/main" id="{B0126248-21BA-B244-F929-031DF6EC6576}"/>
                  </a:ext>
                </a:extLst>
              </p:cNvPr>
              <p:cNvSpPr/>
              <p:nvPr/>
            </p:nvSpPr>
            <p:spPr>
              <a:xfrm>
                <a:off x="8240159" y="2537440"/>
                <a:ext cx="74128" cy="1554480"/>
              </a:xfrm>
              <a:prstGeom prst="rect">
                <a:avLst/>
              </a:prstGeom>
              <a:solidFill>
                <a:srgbClr val="005E00">
                  <a:alpha val="21961"/>
                </a:srgbClr>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5638453-66E0-B19D-500A-92477054D9F8}"/>
                  </a:ext>
                </a:extLst>
              </p:cNvPr>
              <p:cNvSpPr/>
              <p:nvPr/>
            </p:nvSpPr>
            <p:spPr>
              <a:xfrm>
                <a:off x="8191125" y="2534807"/>
                <a:ext cx="48460" cy="1554480"/>
              </a:xfrm>
              <a:prstGeom prst="rect">
                <a:avLst/>
              </a:prstGeom>
              <a:solidFill>
                <a:srgbClr val="FFFF00">
                  <a:alpha val="21961"/>
                </a:srgbClr>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9F978D49-C6CB-71AD-0F06-75536F36821A}"/>
                  </a:ext>
                </a:extLst>
              </p:cNvPr>
              <p:cNvSpPr/>
              <p:nvPr/>
            </p:nvSpPr>
            <p:spPr>
              <a:xfrm>
                <a:off x="8386745" y="2534807"/>
                <a:ext cx="74128" cy="1554480"/>
              </a:xfrm>
              <a:prstGeom prst="rect">
                <a:avLst/>
              </a:prstGeom>
              <a:solidFill>
                <a:srgbClr val="005E00">
                  <a:alpha val="21961"/>
                </a:srgbClr>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F4C88CB-4D1F-DAE7-250B-EE3B868D6163}"/>
                  </a:ext>
                </a:extLst>
              </p:cNvPr>
              <p:cNvSpPr/>
              <p:nvPr/>
            </p:nvSpPr>
            <p:spPr>
              <a:xfrm>
                <a:off x="8342573" y="2534807"/>
                <a:ext cx="48460" cy="1554480"/>
              </a:xfrm>
              <a:prstGeom prst="rect">
                <a:avLst/>
              </a:prstGeom>
              <a:solidFill>
                <a:srgbClr val="FFFF00">
                  <a:alpha val="21961"/>
                </a:srgbClr>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437C17C-C939-81E5-4A31-49C3A7194848}"/>
                  </a:ext>
                </a:extLst>
              </p:cNvPr>
              <p:cNvSpPr/>
              <p:nvPr/>
            </p:nvSpPr>
            <p:spPr>
              <a:xfrm>
                <a:off x="8886829" y="2534806"/>
                <a:ext cx="74128" cy="1554480"/>
              </a:xfrm>
              <a:prstGeom prst="rect">
                <a:avLst/>
              </a:prstGeom>
              <a:solidFill>
                <a:srgbClr val="005E00">
                  <a:alpha val="21961"/>
                </a:srgbClr>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6548E34-08FF-45E1-856F-6A1F523453E3}"/>
                  </a:ext>
                </a:extLst>
              </p:cNvPr>
              <p:cNvSpPr/>
              <p:nvPr/>
            </p:nvSpPr>
            <p:spPr>
              <a:xfrm>
                <a:off x="8839007" y="2534807"/>
                <a:ext cx="48460" cy="1554480"/>
              </a:xfrm>
              <a:prstGeom prst="rect">
                <a:avLst/>
              </a:prstGeom>
              <a:solidFill>
                <a:srgbClr val="FFFF00">
                  <a:alpha val="21961"/>
                </a:srgbClr>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F30AE64-1404-DF0F-97A1-B53B0FECF74C}"/>
                  </a:ext>
                </a:extLst>
              </p:cNvPr>
              <p:cNvSpPr/>
              <p:nvPr/>
            </p:nvSpPr>
            <p:spPr>
              <a:xfrm>
                <a:off x="10388729" y="2534807"/>
                <a:ext cx="74128" cy="1554480"/>
              </a:xfrm>
              <a:prstGeom prst="rect">
                <a:avLst/>
              </a:prstGeom>
              <a:solidFill>
                <a:srgbClr val="005E00">
                  <a:alpha val="21961"/>
                </a:srgbClr>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CA0DE103-36A9-7644-0F6C-577CF513FFD4}"/>
                  </a:ext>
                </a:extLst>
              </p:cNvPr>
              <p:cNvSpPr/>
              <p:nvPr/>
            </p:nvSpPr>
            <p:spPr>
              <a:xfrm>
                <a:off x="10346464" y="2534807"/>
                <a:ext cx="48460" cy="1554480"/>
              </a:xfrm>
              <a:prstGeom prst="rect">
                <a:avLst/>
              </a:prstGeom>
              <a:solidFill>
                <a:srgbClr val="FFFF00">
                  <a:alpha val="21961"/>
                </a:srgbClr>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ED0DE78-7E3B-D668-DCC3-5B330B252CD6}"/>
                  </a:ext>
                </a:extLst>
              </p:cNvPr>
              <p:cNvSpPr/>
              <p:nvPr/>
            </p:nvSpPr>
            <p:spPr>
              <a:xfrm flipH="1">
                <a:off x="8392655" y="4434122"/>
                <a:ext cx="45719" cy="203593"/>
              </a:xfrm>
              <a:prstGeom prst="rect">
                <a:avLst/>
              </a:prstGeom>
              <a:solidFill>
                <a:srgbClr val="008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5" name="Straight Arrow Connector 34">
              <a:extLst>
                <a:ext uri="{FF2B5EF4-FFF2-40B4-BE49-F238E27FC236}">
                  <a16:creationId xmlns:a16="http://schemas.microsoft.com/office/drawing/2014/main" id="{2860CDA6-03E1-8C4E-CC5C-CDB1563A1708}"/>
                </a:ext>
              </a:extLst>
            </p:cNvPr>
            <p:cNvCxnSpPr>
              <a:cxnSpLocks/>
            </p:cNvCxnSpPr>
            <p:nvPr/>
          </p:nvCxnSpPr>
          <p:spPr>
            <a:xfrm>
              <a:off x="7803848" y="2123923"/>
              <a:ext cx="0" cy="23222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597D5271-47A9-A44D-DD9E-71A84B16D260}"/>
                </a:ext>
              </a:extLst>
            </p:cNvPr>
            <p:cNvSpPr txBox="1"/>
            <p:nvPr/>
          </p:nvSpPr>
          <p:spPr>
            <a:xfrm flipH="1">
              <a:off x="7433681" y="1728307"/>
              <a:ext cx="898836" cy="461665"/>
            </a:xfrm>
            <a:prstGeom prst="rect">
              <a:avLst/>
            </a:prstGeom>
            <a:noFill/>
          </p:spPr>
          <p:txBody>
            <a:bodyPr wrap="none" rtlCol="0">
              <a:spAutoFit/>
            </a:bodyPr>
            <a:lstStyle/>
            <a:p>
              <a:r>
                <a:rPr lang="en-US" sz="1200" b="1" dirty="0"/>
                <a:t>Stimulus</a:t>
              </a:r>
            </a:p>
            <a:p>
              <a:r>
                <a:rPr lang="en-US" sz="1200" b="1" dirty="0"/>
                <a:t>Presented</a:t>
              </a:r>
            </a:p>
          </p:txBody>
        </p:sp>
        <p:sp>
          <p:nvSpPr>
            <p:cNvPr id="38" name="TextBox 37">
              <a:extLst>
                <a:ext uri="{FF2B5EF4-FFF2-40B4-BE49-F238E27FC236}">
                  <a16:creationId xmlns:a16="http://schemas.microsoft.com/office/drawing/2014/main" id="{4FA4816A-C665-350D-57E0-93B90CD332ED}"/>
                </a:ext>
              </a:extLst>
            </p:cNvPr>
            <p:cNvSpPr txBox="1"/>
            <p:nvPr/>
          </p:nvSpPr>
          <p:spPr>
            <a:xfrm>
              <a:off x="6542672" y="2947231"/>
              <a:ext cx="1524000" cy="261610"/>
            </a:xfrm>
            <a:prstGeom prst="rect">
              <a:avLst/>
            </a:prstGeom>
            <a:noFill/>
          </p:spPr>
          <p:txBody>
            <a:bodyPr wrap="square" rtlCol="0">
              <a:spAutoFit/>
            </a:bodyPr>
            <a:lstStyle/>
            <a:p>
              <a:r>
                <a:rPr lang="en-US" sz="1100" b="1" dirty="0">
                  <a:highlight>
                    <a:srgbClr val="FFC6C6"/>
                  </a:highlight>
                </a:rPr>
                <a:t>Neural Signal</a:t>
              </a:r>
            </a:p>
          </p:txBody>
        </p:sp>
        <p:sp>
          <p:nvSpPr>
            <p:cNvPr id="39" name="TextBox 38">
              <a:extLst>
                <a:ext uri="{FF2B5EF4-FFF2-40B4-BE49-F238E27FC236}">
                  <a16:creationId xmlns:a16="http://schemas.microsoft.com/office/drawing/2014/main" id="{E40AE3F5-318D-AD81-A50A-42E60354913C}"/>
                </a:ext>
              </a:extLst>
            </p:cNvPr>
            <p:cNvSpPr txBox="1"/>
            <p:nvPr/>
          </p:nvSpPr>
          <p:spPr>
            <a:xfrm>
              <a:off x="6703787" y="4285533"/>
              <a:ext cx="1524000" cy="261610"/>
            </a:xfrm>
            <a:prstGeom prst="rect">
              <a:avLst/>
            </a:prstGeom>
            <a:noFill/>
          </p:spPr>
          <p:txBody>
            <a:bodyPr wrap="square" rtlCol="0">
              <a:spAutoFit/>
            </a:bodyPr>
            <a:lstStyle/>
            <a:p>
              <a:r>
                <a:rPr lang="en-US" sz="1100" b="1" dirty="0">
                  <a:highlight>
                    <a:srgbClr val="FFC6C6"/>
                  </a:highlight>
                </a:rPr>
                <a:t>Events</a:t>
              </a:r>
            </a:p>
          </p:txBody>
        </p:sp>
        <p:pic>
          <p:nvPicPr>
            <p:cNvPr id="42" name="Picture 41">
              <a:extLst>
                <a:ext uri="{FF2B5EF4-FFF2-40B4-BE49-F238E27FC236}">
                  <a16:creationId xmlns:a16="http://schemas.microsoft.com/office/drawing/2014/main" id="{B82CE47E-B714-836F-78D0-6C917F250A3A}"/>
                </a:ext>
              </a:extLst>
            </p:cNvPr>
            <p:cNvPicPr>
              <a:picLocks noChangeAspect="1"/>
            </p:cNvPicPr>
            <p:nvPr/>
          </p:nvPicPr>
          <p:blipFill>
            <a:blip r:embed="rId5"/>
            <a:stretch>
              <a:fillRect/>
            </a:stretch>
          </p:blipFill>
          <p:spPr>
            <a:xfrm>
              <a:off x="10864643" y="2468520"/>
              <a:ext cx="653082" cy="628891"/>
            </a:xfrm>
            <a:prstGeom prst="rect">
              <a:avLst/>
            </a:prstGeom>
          </p:spPr>
        </p:pic>
      </p:grpSp>
      <p:sp>
        <p:nvSpPr>
          <p:cNvPr id="45" name="TextBox 44">
            <a:extLst>
              <a:ext uri="{FF2B5EF4-FFF2-40B4-BE49-F238E27FC236}">
                <a16:creationId xmlns:a16="http://schemas.microsoft.com/office/drawing/2014/main" id="{4AD68E5B-B87F-A280-ADA7-4BA348FF6436}"/>
              </a:ext>
            </a:extLst>
          </p:cNvPr>
          <p:cNvSpPr txBox="1"/>
          <p:nvPr/>
        </p:nvSpPr>
        <p:spPr>
          <a:xfrm flipH="1">
            <a:off x="3283962" y="2902988"/>
            <a:ext cx="1854995" cy="276999"/>
          </a:xfrm>
          <a:prstGeom prst="rect">
            <a:avLst/>
          </a:prstGeom>
          <a:noFill/>
        </p:spPr>
        <p:txBody>
          <a:bodyPr wrap="none" rtlCol="0">
            <a:spAutoFit/>
          </a:bodyPr>
          <a:lstStyle/>
          <a:p>
            <a:r>
              <a:rPr lang="en-US" sz="1200" b="1" dirty="0"/>
              <a:t>Resulting GCaMP signal</a:t>
            </a:r>
          </a:p>
        </p:txBody>
      </p:sp>
      <p:cxnSp>
        <p:nvCxnSpPr>
          <p:cNvPr id="47" name="Straight Arrow Connector 46">
            <a:extLst>
              <a:ext uri="{FF2B5EF4-FFF2-40B4-BE49-F238E27FC236}">
                <a16:creationId xmlns:a16="http://schemas.microsoft.com/office/drawing/2014/main" id="{ACED3F1E-C905-D0DE-A87F-8F47B5FB0DF8}"/>
              </a:ext>
            </a:extLst>
          </p:cNvPr>
          <p:cNvCxnSpPr>
            <a:cxnSpLocks/>
          </p:cNvCxnSpPr>
          <p:nvPr/>
        </p:nvCxnSpPr>
        <p:spPr>
          <a:xfrm>
            <a:off x="5250264" y="2238686"/>
            <a:ext cx="587828" cy="0"/>
          </a:xfrm>
          <a:prstGeom prst="straightConnector1">
            <a:avLst/>
          </a:prstGeom>
          <a:ln w="76200">
            <a:tailEnd type="triangle"/>
          </a:ln>
        </p:spPr>
        <p:style>
          <a:lnRef idx="2">
            <a:schemeClr val="accent1"/>
          </a:lnRef>
          <a:fillRef idx="0">
            <a:schemeClr val="accent1"/>
          </a:fillRef>
          <a:effectRef idx="1">
            <a:schemeClr val="accent1"/>
          </a:effectRef>
          <a:fontRef idx="minor">
            <a:schemeClr val="tx1"/>
          </a:fontRef>
        </p:style>
      </p:cxnSp>
      <p:sp>
        <p:nvSpPr>
          <p:cNvPr id="53" name="TextBox 52">
            <a:extLst>
              <a:ext uri="{FF2B5EF4-FFF2-40B4-BE49-F238E27FC236}">
                <a16:creationId xmlns:a16="http://schemas.microsoft.com/office/drawing/2014/main" id="{7BF96C3B-824B-1896-7159-4A1E1B2C4DAD}"/>
              </a:ext>
            </a:extLst>
          </p:cNvPr>
          <p:cNvSpPr txBox="1"/>
          <p:nvPr/>
        </p:nvSpPr>
        <p:spPr>
          <a:xfrm>
            <a:off x="10164624" y="1885291"/>
            <a:ext cx="1109062" cy="461665"/>
          </a:xfrm>
          <a:prstGeom prst="rect">
            <a:avLst/>
          </a:prstGeom>
          <a:noFill/>
        </p:spPr>
        <p:txBody>
          <a:bodyPr wrap="square" rtlCol="0">
            <a:spAutoFit/>
          </a:bodyPr>
          <a:lstStyle/>
          <a:p>
            <a:r>
              <a:rPr lang="en-US" sz="1200" dirty="0">
                <a:highlight>
                  <a:srgbClr val="00FF00"/>
                </a:highlight>
              </a:rPr>
              <a:t>peri-event</a:t>
            </a:r>
          </a:p>
          <a:p>
            <a:r>
              <a:rPr lang="en-US" sz="1200" dirty="0">
                <a:highlight>
                  <a:srgbClr val="FFFF00"/>
                </a:highlight>
              </a:rPr>
              <a:t>peri-baseline</a:t>
            </a:r>
          </a:p>
        </p:txBody>
      </p:sp>
    </p:spTree>
    <p:extLst>
      <p:ext uri="{BB962C8B-B14F-4D97-AF65-F5344CB8AC3E}">
        <p14:creationId xmlns:p14="http://schemas.microsoft.com/office/powerpoint/2010/main" val="1401162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A1D467-BB7C-FAA0-C7CE-1D0878CD9775}"/>
              </a:ext>
            </a:extLst>
          </p:cNvPr>
          <p:cNvSpPr>
            <a:spLocks noGrp="1"/>
          </p:cNvSpPr>
          <p:nvPr>
            <p:ph idx="1"/>
          </p:nvPr>
        </p:nvSpPr>
        <p:spPr>
          <a:xfrm>
            <a:off x="838200" y="849086"/>
            <a:ext cx="10515600" cy="5327877"/>
          </a:xfrm>
        </p:spPr>
        <p:txBody>
          <a:bodyPr/>
          <a:lstStyle/>
          <a:p>
            <a:r>
              <a:rPr lang="en-US" dirty="0"/>
              <a:t>Surgically prepare subject(s)</a:t>
            </a:r>
          </a:p>
          <a:p>
            <a:r>
              <a:rPr lang="en-US" dirty="0"/>
              <a:t>Attach to recording device</a:t>
            </a:r>
          </a:p>
        </p:txBody>
      </p:sp>
    </p:spTree>
    <p:extLst>
      <p:ext uri="{BB962C8B-B14F-4D97-AF65-F5344CB8AC3E}">
        <p14:creationId xmlns:p14="http://schemas.microsoft.com/office/powerpoint/2010/main" val="2361145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12277A3-689C-0025-2AF4-C00CD712912D}"/>
              </a:ext>
            </a:extLst>
          </p:cNvPr>
          <p:cNvPicPr>
            <a:picLocks noChangeAspect="1"/>
          </p:cNvPicPr>
          <p:nvPr/>
        </p:nvPicPr>
        <p:blipFill>
          <a:blip r:embed="rId2"/>
          <a:srcRect r="59832"/>
          <a:stretch/>
        </p:blipFill>
        <p:spPr>
          <a:xfrm>
            <a:off x="932204" y="1999886"/>
            <a:ext cx="2428970" cy="3581710"/>
          </a:xfrm>
          <a:prstGeom prst="rect">
            <a:avLst/>
          </a:prstGeom>
        </p:spPr>
      </p:pic>
      <p:sp>
        <p:nvSpPr>
          <p:cNvPr id="4" name="TextBox 3">
            <a:extLst>
              <a:ext uri="{FF2B5EF4-FFF2-40B4-BE49-F238E27FC236}">
                <a16:creationId xmlns:a16="http://schemas.microsoft.com/office/drawing/2014/main" id="{039DFBB5-D0DB-C9B9-8943-BBE941EEEA10}"/>
              </a:ext>
            </a:extLst>
          </p:cNvPr>
          <p:cNvSpPr txBox="1"/>
          <p:nvPr/>
        </p:nvSpPr>
        <p:spPr>
          <a:xfrm>
            <a:off x="170822" y="1630554"/>
            <a:ext cx="4808136" cy="369332"/>
          </a:xfrm>
          <a:prstGeom prst="rect">
            <a:avLst/>
          </a:prstGeom>
          <a:noFill/>
        </p:spPr>
        <p:txBody>
          <a:bodyPr wrap="square" rtlCol="0">
            <a:spAutoFit/>
          </a:bodyPr>
          <a:lstStyle/>
          <a:p>
            <a:r>
              <a:rPr lang="en-US" dirty="0"/>
              <a:t>/</a:t>
            </a:r>
            <a:r>
              <a:rPr lang="en-US" dirty="0" err="1"/>
              <a:t>project_home</a:t>
            </a:r>
            <a:r>
              <a:rPr lang="en-US" dirty="0"/>
              <a:t>/Behaviors/during/Event1</a:t>
            </a:r>
          </a:p>
        </p:txBody>
      </p:sp>
    </p:spTree>
    <p:extLst>
      <p:ext uri="{BB962C8B-B14F-4D97-AF65-F5344CB8AC3E}">
        <p14:creationId xmlns:p14="http://schemas.microsoft.com/office/powerpoint/2010/main" val="2305042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E1D246F7-7C96-403C-96D6-D17071AD6559}"/>
              </a:ext>
            </a:extLst>
          </p:cNvPr>
          <p:cNvGraphicFramePr>
            <a:graphicFrameLocks noGrp="1"/>
          </p:cNvGraphicFramePr>
          <p:nvPr>
            <p:ph idx="1"/>
            <p:extLst>
              <p:ext uri="{D42A27DB-BD31-4B8C-83A1-F6EECF244321}">
                <p14:modId xmlns:p14="http://schemas.microsoft.com/office/powerpoint/2010/main" val="402522146"/>
              </p:ext>
            </p:extLst>
          </p:nvPr>
        </p:nvGraphicFramePr>
        <p:xfrm>
          <a:off x="838200" y="211015"/>
          <a:ext cx="10515600" cy="59659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14325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38EAF-11E4-BABA-00C3-B1B18C48BEE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442E890-DF95-370D-76F6-B90C48C3E0B2}"/>
              </a:ext>
            </a:extLst>
          </p:cNvPr>
          <p:cNvSpPr>
            <a:spLocks noGrp="1"/>
          </p:cNvSpPr>
          <p:nvPr>
            <p:ph idx="1"/>
          </p:nvPr>
        </p:nvSpPr>
        <p:spPr/>
        <p:txBody>
          <a:bodyPr/>
          <a:lstStyle/>
          <a:p>
            <a:r>
              <a:rPr lang="en-US" dirty="0"/>
              <a:t>470 nm wavelength excites ‘green’ thus is able to measure resulting calcium fluctuations. “410nm” LED which is outside the range of excitation is used as the control for motion or faulty connection.</a:t>
            </a:r>
          </a:p>
        </p:txBody>
      </p:sp>
    </p:spTree>
    <p:extLst>
      <p:ext uri="{BB962C8B-B14F-4D97-AF65-F5344CB8AC3E}">
        <p14:creationId xmlns:p14="http://schemas.microsoft.com/office/powerpoint/2010/main" val="654088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424D5C1-4AC2-D6E8-7701-5AFA690FF0DB}"/>
              </a:ext>
            </a:extLst>
          </p:cNvPr>
          <p:cNvPicPr>
            <a:picLocks noChangeAspect="1"/>
          </p:cNvPicPr>
          <p:nvPr/>
        </p:nvPicPr>
        <p:blipFill>
          <a:blip r:embed="rId2">
            <a:extLst>
              <a:ext uri="{28A0092B-C50C-407E-A947-70E740481C1C}">
                <a14:useLocalDpi xmlns:a14="http://schemas.microsoft.com/office/drawing/2010/main" val="0"/>
              </a:ext>
            </a:extLst>
          </a:blip>
          <a:srcRect l="1113"/>
          <a:stretch/>
        </p:blipFill>
        <p:spPr>
          <a:xfrm>
            <a:off x="2285162" y="304963"/>
            <a:ext cx="7621675" cy="5780570"/>
          </a:xfrm>
          <a:prstGeom prst="rect">
            <a:avLst/>
          </a:prstGeom>
        </p:spPr>
      </p:pic>
    </p:spTree>
    <p:extLst>
      <p:ext uri="{BB962C8B-B14F-4D97-AF65-F5344CB8AC3E}">
        <p14:creationId xmlns:p14="http://schemas.microsoft.com/office/powerpoint/2010/main" val="37474338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CD223A3-FE6D-FFFF-A4F8-765AC222F0D9}"/>
              </a:ext>
            </a:extLst>
          </p:cNvPr>
          <p:cNvGraphicFramePr>
            <a:graphicFrameLocks noGrp="1"/>
          </p:cNvGraphicFramePr>
          <p:nvPr>
            <p:extLst>
              <p:ext uri="{D42A27DB-BD31-4B8C-83A1-F6EECF244321}">
                <p14:modId xmlns:p14="http://schemas.microsoft.com/office/powerpoint/2010/main" val="620357804"/>
              </p:ext>
            </p:extLst>
          </p:nvPr>
        </p:nvGraphicFramePr>
        <p:xfrm>
          <a:off x="682660" y="1486092"/>
          <a:ext cx="4305300" cy="2297430"/>
        </p:xfrm>
        <a:graphic>
          <a:graphicData uri="http://schemas.openxmlformats.org/drawingml/2006/table">
            <a:tbl>
              <a:tblPr>
                <a:tableStyleId>{5C22544A-7EE6-4342-B048-85BDC9FD1C3A}</a:tableStyleId>
              </a:tblPr>
              <a:tblGrid>
                <a:gridCol w="647700">
                  <a:extLst>
                    <a:ext uri="{9D8B030D-6E8A-4147-A177-3AD203B41FA5}">
                      <a16:colId xmlns:a16="http://schemas.microsoft.com/office/drawing/2014/main" val="2730275724"/>
                    </a:ext>
                  </a:extLst>
                </a:gridCol>
                <a:gridCol w="838200">
                  <a:extLst>
                    <a:ext uri="{9D8B030D-6E8A-4147-A177-3AD203B41FA5}">
                      <a16:colId xmlns:a16="http://schemas.microsoft.com/office/drawing/2014/main" val="1519281545"/>
                    </a:ext>
                  </a:extLst>
                </a:gridCol>
                <a:gridCol w="800100">
                  <a:extLst>
                    <a:ext uri="{9D8B030D-6E8A-4147-A177-3AD203B41FA5}">
                      <a16:colId xmlns:a16="http://schemas.microsoft.com/office/drawing/2014/main" val="3551227368"/>
                    </a:ext>
                  </a:extLst>
                </a:gridCol>
                <a:gridCol w="749300">
                  <a:extLst>
                    <a:ext uri="{9D8B030D-6E8A-4147-A177-3AD203B41FA5}">
                      <a16:colId xmlns:a16="http://schemas.microsoft.com/office/drawing/2014/main" val="4174186391"/>
                    </a:ext>
                  </a:extLst>
                </a:gridCol>
                <a:gridCol w="635000">
                  <a:extLst>
                    <a:ext uri="{9D8B030D-6E8A-4147-A177-3AD203B41FA5}">
                      <a16:colId xmlns:a16="http://schemas.microsoft.com/office/drawing/2014/main" val="937736807"/>
                    </a:ext>
                  </a:extLst>
                </a:gridCol>
                <a:gridCol w="635000">
                  <a:extLst>
                    <a:ext uri="{9D8B030D-6E8A-4147-A177-3AD203B41FA5}">
                      <a16:colId xmlns:a16="http://schemas.microsoft.com/office/drawing/2014/main" val="505944802"/>
                    </a:ext>
                  </a:extLst>
                </a:gridCol>
              </a:tblGrid>
              <a:tr h="480060">
                <a:tc>
                  <a:txBody>
                    <a:bodyPr/>
                    <a:lstStyle/>
                    <a:p>
                      <a:pPr algn="ctr" fontAlgn="t"/>
                      <a:r>
                        <a:rPr lang="en-US" sz="1100" u="none" strike="noStrike">
                          <a:effectLst/>
                        </a:rPr>
                        <a:t>Animal ID_Event1</a:t>
                      </a:r>
                      <a:endParaRPr lang="en-US" sz="1100" b="1" i="0" u="none" strike="noStrike">
                        <a:solidFill>
                          <a:srgbClr val="000000"/>
                        </a:solidFill>
                        <a:effectLst/>
                        <a:latin typeface="Calibri" panose="020F0502020204030204" pitchFamily="34" charset="0"/>
                      </a:endParaRPr>
                    </a:p>
                  </a:txBody>
                  <a:tcPr marL="3810" marR="3810" marT="3810" marB="0"/>
                </a:tc>
                <a:tc>
                  <a:txBody>
                    <a:bodyPr/>
                    <a:lstStyle/>
                    <a:p>
                      <a:pPr algn="ctr" fontAlgn="t"/>
                      <a:r>
                        <a:rPr lang="en-US" sz="1100" u="none" strike="noStrike">
                          <a:effectLst/>
                        </a:rPr>
                        <a:t>Event baseline</a:t>
                      </a:r>
                      <a:endParaRPr lang="en-US" sz="1100" b="1" i="0" u="none" strike="noStrike">
                        <a:solidFill>
                          <a:srgbClr val="000000"/>
                        </a:solidFill>
                        <a:effectLst/>
                        <a:latin typeface="Calibri" panose="020F0502020204030204" pitchFamily="34" charset="0"/>
                      </a:endParaRPr>
                    </a:p>
                  </a:txBody>
                  <a:tcPr marL="3810" marR="3810" marT="3810" marB="0"/>
                </a:tc>
                <a:tc>
                  <a:txBody>
                    <a:bodyPr/>
                    <a:lstStyle/>
                    <a:p>
                      <a:pPr algn="ctr" fontAlgn="t"/>
                      <a:r>
                        <a:rPr lang="en-US" sz="1100" u="none" strike="noStrike">
                          <a:effectLst/>
                        </a:rPr>
                        <a:t>Event1</a:t>
                      </a:r>
                      <a:endParaRPr lang="en-US" sz="1100" b="1" i="0" u="none" strike="noStrike">
                        <a:solidFill>
                          <a:srgbClr val="000000"/>
                        </a:solidFill>
                        <a:effectLst/>
                        <a:latin typeface="Calibri" panose="020F0502020204030204" pitchFamily="34" charset="0"/>
                      </a:endParaRPr>
                    </a:p>
                  </a:txBody>
                  <a:tcPr marL="3810" marR="3810" marT="3810" marB="0"/>
                </a:tc>
                <a:tc>
                  <a:txBody>
                    <a:bodyPr/>
                    <a:lstStyle/>
                    <a:p>
                      <a:pPr algn="ctr" fontAlgn="t"/>
                      <a:r>
                        <a:rPr lang="en-US" sz="1100" u="none" strike="noStrike">
                          <a:effectLst/>
                        </a:rPr>
                        <a:t>Animal ID_Event2</a:t>
                      </a:r>
                      <a:endParaRPr lang="en-US" sz="1100" b="1" i="0" u="none" strike="noStrike">
                        <a:solidFill>
                          <a:srgbClr val="000000"/>
                        </a:solidFill>
                        <a:effectLst/>
                        <a:latin typeface="Calibri" panose="020F0502020204030204" pitchFamily="34" charset="0"/>
                      </a:endParaRPr>
                    </a:p>
                  </a:txBody>
                  <a:tcPr marL="3810" marR="3810" marT="3810" marB="0"/>
                </a:tc>
                <a:tc>
                  <a:txBody>
                    <a:bodyPr/>
                    <a:lstStyle/>
                    <a:p>
                      <a:pPr algn="ctr" fontAlgn="t"/>
                      <a:r>
                        <a:rPr lang="en-US" sz="1100" u="none" strike="noStrike">
                          <a:effectLst/>
                        </a:rPr>
                        <a:t>Event2 baseline</a:t>
                      </a:r>
                      <a:endParaRPr lang="en-US" sz="1100" b="1" i="0" u="none" strike="noStrike">
                        <a:solidFill>
                          <a:srgbClr val="000000"/>
                        </a:solidFill>
                        <a:effectLst/>
                        <a:latin typeface="Calibri" panose="020F0502020204030204" pitchFamily="34" charset="0"/>
                      </a:endParaRPr>
                    </a:p>
                  </a:txBody>
                  <a:tcPr marL="3810" marR="3810" marT="3810" marB="0"/>
                </a:tc>
                <a:tc>
                  <a:txBody>
                    <a:bodyPr/>
                    <a:lstStyle/>
                    <a:p>
                      <a:pPr algn="ctr" fontAlgn="t"/>
                      <a:r>
                        <a:rPr lang="en-US" sz="1100" u="none" strike="noStrike">
                          <a:effectLst/>
                        </a:rPr>
                        <a:t>Event2</a:t>
                      </a:r>
                      <a:endParaRPr lang="en-US" sz="1100" b="1" i="0" u="none" strike="noStrike">
                        <a:solidFill>
                          <a:srgbClr val="000000"/>
                        </a:solidFill>
                        <a:effectLst/>
                        <a:latin typeface="Calibri" panose="020F0502020204030204" pitchFamily="34" charset="0"/>
                      </a:endParaRPr>
                    </a:p>
                  </a:txBody>
                  <a:tcPr marL="3810" marR="3810" marT="3810" marB="0"/>
                </a:tc>
                <a:extLst>
                  <a:ext uri="{0D108BD9-81ED-4DB2-BD59-A6C34878D82A}">
                    <a16:rowId xmlns:a16="http://schemas.microsoft.com/office/drawing/2014/main" val="4095449448"/>
                  </a:ext>
                </a:extLst>
              </a:tr>
              <a:tr h="182880">
                <a:tc>
                  <a:txBody>
                    <a:bodyPr/>
                    <a:lstStyle/>
                    <a:p>
                      <a:pPr algn="l"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0.237185592</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0.62647296</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-0.23597</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3.898863</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827437045"/>
                  </a:ext>
                </a:extLst>
              </a:tr>
              <a:tr h="182880">
                <a:tc>
                  <a:txBody>
                    <a:bodyPr/>
                    <a:lstStyle/>
                    <a:p>
                      <a:pPr algn="l" fontAlgn="b"/>
                      <a:r>
                        <a:rPr lang="en-US" sz="1100" u="none" strike="noStrike">
                          <a:effectLst/>
                        </a:rPr>
                        <a:t>210</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0.6286254</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0.52124428</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210</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-1.15676</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3.835316</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485211462"/>
                  </a:ext>
                </a:extLst>
              </a:tr>
              <a:tr h="0">
                <a:tc>
                  <a:txBody>
                    <a:bodyPr/>
                    <a:lstStyle/>
                    <a:p>
                      <a:pPr algn="l" fontAlgn="b"/>
                      <a:r>
                        <a:rPr lang="en-US" sz="1100" u="none" strike="noStrike">
                          <a:effectLst/>
                        </a:rPr>
                        <a:t>211</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0.138647504</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0.0021053</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211</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0.040474</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-0.68842</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046018162"/>
                  </a:ext>
                </a:extLst>
              </a:tr>
              <a:tr h="182880">
                <a:tc>
                  <a:txBody>
                    <a:bodyPr/>
                    <a:lstStyle/>
                    <a:p>
                      <a:pPr algn="l" fontAlgn="b"/>
                      <a:r>
                        <a:rPr lang="en-US" sz="1100" u="none" strike="noStrike">
                          <a:effectLst/>
                        </a:rPr>
                        <a:t>23</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0.303941414</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0.14241895</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23</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1.775338</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3.754161</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2189763786"/>
                  </a:ext>
                </a:extLst>
              </a:tr>
              <a:tr h="182880">
                <a:tc>
                  <a:txBody>
                    <a:bodyPr/>
                    <a:lstStyle/>
                    <a:p>
                      <a:pPr algn="l" fontAlgn="b"/>
                      <a:r>
                        <a:rPr lang="en-US" sz="1100" u="none" strike="noStrike">
                          <a:effectLst/>
                        </a:rPr>
                        <a:t>27</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0.744645565</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0.37076624</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27</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0.412623</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3.144957</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4242562809"/>
                  </a:ext>
                </a:extLst>
              </a:tr>
              <a:tr h="182880">
                <a:tc>
                  <a:txBody>
                    <a:bodyPr/>
                    <a:lstStyle/>
                    <a:p>
                      <a:pPr algn="l" fontAlgn="b"/>
                      <a:r>
                        <a:rPr lang="en-US" sz="1100" u="none" strike="noStrike">
                          <a:effectLst/>
                        </a:rPr>
                        <a:t>33</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-0.21897671</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-0.60419</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0.283668</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5.281562</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797334351"/>
                  </a:ext>
                </a:extLst>
              </a:tr>
              <a:tr h="182880">
                <a:tc>
                  <a:txBody>
                    <a:bodyPr/>
                    <a:lstStyle/>
                    <a:p>
                      <a:pPr algn="l" fontAlgn="b"/>
                      <a:r>
                        <a:rPr lang="en-US" sz="1100" u="none" strike="noStrike">
                          <a:effectLst/>
                        </a:rPr>
                        <a:t>37</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-0.1895812</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0.06009613</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310</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-0.57432</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4.961736</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244673722"/>
                  </a:ext>
                </a:extLst>
              </a:tr>
              <a:tr h="18288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33</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0.570478</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3.355841</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646343711"/>
                  </a:ext>
                </a:extLst>
              </a:tr>
              <a:tr h="18288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37</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1.033783</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2.52302</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970154527"/>
                  </a:ext>
                </a:extLst>
              </a:tr>
              <a:tr h="18288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a:effectLst/>
                        </a:rPr>
                        <a:t>0.123744</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r" fontAlgn="b"/>
                      <a:r>
                        <a:rPr lang="en-US" sz="1100" u="none" strike="noStrike" dirty="0">
                          <a:effectLst/>
                        </a:rPr>
                        <a:t>1.880313</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915735390"/>
                  </a:ext>
                </a:extLst>
              </a:tr>
            </a:tbl>
          </a:graphicData>
        </a:graphic>
      </p:graphicFrame>
      <p:sp>
        <p:nvSpPr>
          <p:cNvPr id="3" name="TextBox 2">
            <a:extLst>
              <a:ext uri="{FF2B5EF4-FFF2-40B4-BE49-F238E27FC236}">
                <a16:creationId xmlns:a16="http://schemas.microsoft.com/office/drawing/2014/main" id="{BA2D79C3-122A-4570-747F-A6F6FE2BA151}"/>
              </a:ext>
            </a:extLst>
          </p:cNvPr>
          <p:cNvSpPr txBox="1"/>
          <p:nvPr/>
        </p:nvSpPr>
        <p:spPr>
          <a:xfrm>
            <a:off x="1642905" y="1075174"/>
            <a:ext cx="3215473" cy="369332"/>
          </a:xfrm>
          <a:prstGeom prst="rect">
            <a:avLst/>
          </a:prstGeom>
          <a:noFill/>
        </p:spPr>
        <p:txBody>
          <a:bodyPr wrap="square" rtlCol="0">
            <a:spAutoFit/>
          </a:bodyPr>
          <a:lstStyle/>
          <a:p>
            <a:r>
              <a:rPr lang="en-US" dirty="0"/>
              <a:t>Raw Means (</a:t>
            </a:r>
            <a:r>
              <a:rPr lang="en-US" dirty="0" err="1"/>
              <a:t>zF</a:t>
            </a:r>
            <a:r>
              <a:rPr lang="en-US" dirty="0"/>
              <a:t> trace)</a:t>
            </a:r>
          </a:p>
        </p:txBody>
      </p:sp>
      <p:sp>
        <p:nvSpPr>
          <p:cNvPr id="4" name="TextBox 3">
            <a:extLst>
              <a:ext uri="{FF2B5EF4-FFF2-40B4-BE49-F238E27FC236}">
                <a16:creationId xmlns:a16="http://schemas.microsoft.com/office/drawing/2014/main" id="{F26CE834-3853-C8B1-81B0-9CBF8AA07636}"/>
              </a:ext>
            </a:extLst>
          </p:cNvPr>
          <p:cNvSpPr txBox="1"/>
          <p:nvPr/>
        </p:nvSpPr>
        <p:spPr>
          <a:xfrm>
            <a:off x="5255288" y="1486092"/>
            <a:ext cx="2974312" cy="2308324"/>
          </a:xfrm>
          <a:prstGeom prst="rect">
            <a:avLst/>
          </a:prstGeom>
          <a:noFill/>
        </p:spPr>
        <p:txBody>
          <a:bodyPr wrap="square" rtlCol="0">
            <a:spAutoFit/>
          </a:bodyPr>
          <a:lstStyle/>
          <a:p>
            <a:r>
              <a:rPr lang="en-US" dirty="0"/>
              <a:t>Provided Outputs:</a:t>
            </a:r>
          </a:p>
          <a:p>
            <a:pPr marL="285750" indent="-285750">
              <a:buFont typeface="Arial" panose="020B0604020202020204" pitchFamily="34" charset="0"/>
              <a:buChar char="•"/>
            </a:pPr>
            <a:r>
              <a:rPr lang="en-US" dirty="0"/>
              <a:t>Raw Means</a:t>
            </a:r>
          </a:p>
          <a:p>
            <a:pPr marL="285750" indent="-285750">
              <a:buFont typeface="Arial" panose="020B0604020202020204" pitchFamily="34" charset="0"/>
              <a:buChar char="•"/>
            </a:pPr>
            <a:r>
              <a:rPr lang="en-US" dirty="0"/>
              <a:t>Area Under the Curve</a:t>
            </a:r>
          </a:p>
          <a:p>
            <a:pPr marL="285750" indent="-285750">
              <a:buFont typeface="Arial" panose="020B0604020202020204" pitchFamily="34" charset="0"/>
              <a:buChar char="•"/>
            </a:pPr>
            <a:r>
              <a:rPr lang="en-US" dirty="0"/>
              <a:t>%Change</a:t>
            </a:r>
          </a:p>
          <a:p>
            <a:pPr marL="285750" indent="-285750">
              <a:buFont typeface="Arial" panose="020B0604020202020204" pitchFamily="34" charset="0"/>
              <a:buChar char="•"/>
            </a:pPr>
            <a:r>
              <a:rPr lang="en-US" dirty="0"/>
              <a:t>Peri-</a:t>
            </a:r>
            <a:r>
              <a:rPr lang="en-US" dirty="0" err="1"/>
              <a:t>Zscore</a:t>
            </a:r>
            <a:endParaRPr lang="en-US" dirty="0"/>
          </a:p>
          <a:p>
            <a:r>
              <a:rPr lang="en-US" dirty="0"/>
              <a:t>Saves event values by individual events </a:t>
            </a:r>
            <a:r>
              <a:rPr lang="en-US" i="1" dirty="0"/>
              <a:t>and</a:t>
            </a:r>
            <a:r>
              <a:rPr lang="en-US" dirty="0"/>
              <a:t> averaged by trial.</a:t>
            </a:r>
          </a:p>
        </p:txBody>
      </p:sp>
    </p:spTree>
    <p:extLst>
      <p:ext uri="{BB962C8B-B14F-4D97-AF65-F5344CB8AC3E}">
        <p14:creationId xmlns:p14="http://schemas.microsoft.com/office/powerpoint/2010/main" val="82403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F0BC8-5273-26D7-08FF-4921AD7A2BEC}"/>
              </a:ext>
            </a:extLst>
          </p:cNvPr>
          <p:cNvSpPr>
            <a:spLocks noGrp="1"/>
          </p:cNvSpPr>
          <p:nvPr>
            <p:ph type="title"/>
          </p:nvPr>
        </p:nvSpPr>
        <p:spPr/>
        <p:txBody>
          <a:bodyPr/>
          <a:lstStyle/>
          <a:p>
            <a:r>
              <a:rPr lang="en-US" dirty="0"/>
              <a:t>Preliminary plots</a:t>
            </a:r>
          </a:p>
        </p:txBody>
      </p:sp>
      <p:pic>
        <p:nvPicPr>
          <p:cNvPr id="8" name="Graphic 7">
            <a:extLst>
              <a:ext uri="{FF2B5EF4-FFF2-40B4-BE49-F238E27FC236}">
                <a16:creationId xmlns:a16="http://schemas.microsoft.com/office/drawing/2014/main" id="{B77E5E74-DC5C-1597-D2E9-30776F00BD2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26524" y="1690688"/>
            <a:ext cx="5848350" cy="4391025"/>
          </a:xfrm>
          <a:prstGeom prst="rect">
            <a:avLst/>
          </a:prstGeom>
        </p:spPr>
      </p:pic>
      <p:pic>
        <p:nvPicPr>
          <p:cNvPr id="10" name="Graphic 9">
            <a:extLst>
              <a:ext uri="{FF2B5EF4-FFF2-40B4-BE49-F238E27FC236}">
                <a16:creationId xmlns:a16="http://schemas.microsoft.com/office/drawing/2014/main" id="{BD2DB7B1-1451-6336-2AF5-D8D9C95149A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3842" y="1831364"/>
            <a:ext cx="5848350" cy="4391025"/>
          </a:xfrm>
          <a:prstGeom prst="rect">
            <a:avLst/>
          </a:prstGeom>
        </p:spPr>
      </p:pic>
    </p:spTree>
    <p:extLst>
      <p:ext uri="{BB962C8B-B14F-4D97-AF65-F5344CB8AC3E}">
        <p14:creationId xmlns:p14="http://schemas.microsoft.com/office/powerpoint/2010/main" val="24369819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628</TotalTime>
  <Words>216</Words>
  <Application>Microsoft Office PowerPoint</Application>
  <PresentationFormat>Widescreen</PresentationFormat>
  <Paragraphs>88</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Aptos Display</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Preliminary plots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Victoria Sedwick</dc:creator>
  <cp:lastModifiedBy>Victoria Sedwick</cp:lastModifiedBy>
  <cp:revision>11</cp:revision>
  <dcterms:created xsi:type="dcterms:W3CDTF">2024-10-21T14:34:38Z</dcterms:created>
  <dcterms:modified xsi:type="dcterms:W3CDTF">2024-10-22T20:35:36Z</dcterms:modified>
</cp:coreProperties>
</file>

<file path=docProps/thumbnail.jpeg>
</file>